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7FFFFA53_6F2F8C58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9" r:id="rId4"/>
    <p:sldMasterId id="2147484788" r:id="rId5"/>
    <p:sldMasterId id="2147487278" r:id="rId6"/>
    <p:sldMasterId id="2147483749" r:id="rId7"/>
  </p:sldMasterIdLst>
  <p:notesMasterIdLst>
    <p:notesMasterId r:id="rId22"/>
  </p:notesMasterIdLst>
  <p:sldIdLst>
    <p:sldId id="293" r:id="rId8"/>
    <p:sldId id="291" r:id="rId9"/>
    <p:sldId id="2147482194" r:id="rId10"/>
    <p:sldId id="2147482164" r:id="rId11"/>
    <p:sldId id="2147482166" r:id="rId12"/>
    <p:sldId id="2147482167" r:id="rId13"/>
    <p:sldId id="2147482168" r:id="rId14"/>
    <p:sldId id="2147482171" r:id="rId15"/>
    <p:sldId id="2147482172" r:id="rId16"/>
    <p:sldId id="2147482195" r:id="rId17"/>
    <p:sldId id="2147482175" r:id="rId18"/>
    <p:sldId id="2147482176" r:id="rId19"/>
    <p:sldId id="2147482177" r:id="rId20"/>
    <p:sldId id="21474821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ow to use the template" id="{047DE078-560F-4A9F-871D-3585101EBC79}">
          <p14:sldIdLst>
            <p14:sldId id="293"/>
            <p14:sldId id="291"/>
          </p14:sldIdLst>
        </p14:section>
        <p14:section name="Template - Dark Background" id="{6E78CCCA-5B36-480E-B5D6-14FB64B196E5}">
          <p14:sldIdLst>
            <p14:sldId id="2147482194"/>
            <p14:sldId id="2147482164"/>
            <p14:sldId id="2147482166"/>
            <p14:sldId id="2147482167"/>
            <p14:sldId id="2147482168"/>
            <p14:sldId id="2147482171"/>
            <p14:sldId id="2147482172"/>
          </p14:sldIdLst>
        </p14:section>
        <p14:section name="Slide examples" id="{C8B02E00-9CEE-49D5-ADC1-FBFF78A195E8}">
          <p14:sldIdLst>
            <p14:sldId id="2147482195"/>
            <p14:sldId id="2147482175"/>
            <p14:sldId id="2147482176"/>
            <p14:sldId id="2147482177"/>
            <p14:sldId id="21474821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2B8705-62F3-B459-77A2-2AB2534BE858}" name="James Shollin" initials="JS" userId="S::James.Shollin@etap.com::65c92284-7608-4b77-ba5f-8d1216a41b7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1FF"/>
    <a:srgbClr val="D8D8D8"/>
    <a:srgbClr val="8A8A8A"/>
    <a:srgbClr val="BEBFC3"/>
    <a:srgbClr val="C7C7C7"/>
    <a:srgbClr val="999999"/>
    <a:srgbClr val="B8B9BD"/>
    <a:srgbClr val="004DA2"/>
    <a:srgbClr val="FFFFFF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C632A8-3A2F-4C71-9D45-8CE7ECCD0B6E}" v="14" dt="2024-08-12T23:19:58.1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216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sha Badree" userId="28066c75-3d5b-4890-ad98-e01904372c78" providerId="ADAL" clId="{5FAC9B3B-5D57-4CFB-B50E-7A942B4D26F2}"/>
    <pc:docChg chg="addSld modSld">
      <pc:chgData name="Natasha Badree" userId="28066c75-3d5b-4890-ad98-e01904372c78" providerId="ADAL" clId="{5FAC9B3B-5D57-4CFB-B50E-7A942B4D26F2}" dt="2024-07-08T13:25:07.973" v="0"/>
      <pc:docMkLst>
        <pc:docMk/>
      </pc:docMkLst>
      <pc:sldChg chg="add">
        <pc:chgData name="Natasha Badree" userId="28066c75-3d5b-4890-ad98-e01904372c78" providerId="ADAL" clId="{5FAC9B3B-5D57-4CFB-B50E-7A942B4D26F2}" dt="2024-07-08T13:25:07.973" v="0"/>
        <pc:sldMkLst>
          <pc:docMk/>
          <pc:sldMk cId="2001559854" sldId="2147482194"/>
        </pc:sldMkLst>
      </pc:sldChg>
    </pc:docChg>
  </pc:docChgLst>
  <pc:docChgLst>
    <pc:chgData name="James Shollin" userId="65c92284-7608-4b77-ba5f-8d1216a41b7f" providerId="ADAL" clId="{B0C632A8-3A2F-4C71-9D45-8CE7ECCD0B6E}"/>
    <pc:docChg chg="undo custSel addSld delSld modSld sldOrd addMainMaster delMainMaster modMainMaster modSection">
      <pc:chgData name="James Shollin" userId="65c92284-7608-4b77-ba5f-8d1216a41b7f" providerId="ADAL" clId="{B0C632A8-3A2F-4C71-9D45-8CE7ECCD0B6E}" dt="2024-08-12T23:21:11.617" v="64" actId="2696"/>
      <pc:docMkLst>
        <pc:docMk/>
      </pc:docMkLst>
      <pc:sldChg chg="addSp delSp modSp mod setBg modClrScheme chgLayout">
        <pc:chgData name="James Shollin" userId="65c92284-7608-4b77-ba5f-8d1216a41b7f" providerId="ADAL" clId="{B0C632A8-3A2F-4C71-9D45-8CE7ECCD0B6E}" dt="2024-08-12T23:16:06.295" v="35"/>
        <pc:sldMkLst>
          <pc:docMk/>
          <pc:sldMk cId="1786808410" sldId="2147482164"/>
        </pc:sldMkLst>
        <pc:spChg chg="mod ord">
          <ac:chgData name="James Shollin" userId="65c92284-7608-4b77-ba5f-8d1216a41b7f" providerId="ADAL" clId="{B0C632A8-3A2F-4C71-9D45-8CE7ECCD0B6E}" dt="2024-08-12T23:15:55.213" v="33" actId="700"/>
          <ac:spMkLst>
            <pc:docMk/>
            <pc:sldMk cId="1786808410" sldId="2147482164"/>
            <ac:spMk id="3" creationId="{FFE0F8E3-37DF-4E19-B20A-C9D566CFBFEA}"/>
          </ac:spMkLst>
        </pc:spChg>
        <pc:spChg chg="mod ord">
          <ac:chgData name="James Shollin" userId="65c92284-7608-4b77-ba5f-8d1216a41b7f" providerId="ADAL" clId="{B0C632A8-3A2F-4C71-9D45-8CE7ECCD0B6E}" dt="2024-08-12T23:15:55.213" v="33" actId="700"/>
          <ac:spMkLst>
            <pc:docMk/>
            <pc:sldMk cId="1786808410" sldId="2147482164"/>
            <ac:spMk id="6" creationId="{A71915BA-1732-F2D9-1DBA-955EC9366688}"/>
          </ac:spMkLst>
        </pc:spChg>
        <pc:picChg chg="add mod">
          <ac:chgData name="James Shollin" userId="65c92284-7608-4b77-ba5f-8d1216a41b7f" providerId="ADAL" clId="{B0C632A8-3A2F-4C71-9D45-8CE7ECCD0B6E}" dt="2024-08-12T23:16:06.295" v="35"/>
          <ac:picMkLst>
            <pc:docMk/>
            <pc:sldMk cId="1786808410" sldId="2147482164"/>
            <ac:picMk id="2" creationId="{39FF2A2E-3AA4-D1E9-6744-731D50862793}"/>
          </ac:picMkLst>
        </pc:picChg>
        <pc:picChg chg="del">
          <ac:chgData name="James Shollin" userId="65c92284-7608-4b77-ba5f-8d1216a41b7f" providerId="ADAL" clId="{B0C632A8-3A2F-4C71-9D45-8CE7ECCD0B6E}" dt="2024-08-12T23:16:05.058" v="34" actId="478"/>
          <ac:picMkLst>
            <pc:docMk/>
            <pc:sldMk cId="1786808410" sldId="2147482164"/>
            <ac:picMk id="13" creationId="{7212423E-DB08-E346-3249-173A04049B48}"/>
          </ac:picMkLst>
        </pc:picChg>
      </pc:sldChg>
      <pc:sldChg chg="setBg">
        <pc:chgData name="James Shollin" userId="65c92284-7608-4b77-ba5f-8d1216a41b7f" providerId="ADAL" clId="{B0C632A8-3A2F-4C71-9D45-8CE7ECCD0B6E}" dt="2024-08-12T23:16:26.579" v="37"/>
        <pc:sldMkLst>
          <pc:docMk/>
          <pc:sldMk cId="1605312157" sldId="2147482167"/>
        </pc:sldMkLst>
      </pc:sldChg>
      <pc:sldChg chg="setBg">
        <pc:chgData name="James Shollin" userId="65c92284-7608-4b77-ba5f-8d1216a41b7f" providerId="ADAL" clId="{B0C632A8-3A2F-4C71-9D45-8CE7ECCD0B6E}" dt="2024-08-12T23:16:34.466" v="38"/>
        <pc:sldMkLst>
          <pc:docMk/>
          <pc:sldMk cId="2916274204" sldId="2147482168"/>
        </pc:sldMkLst>
      </pc:sldChg>
      <pc:sldChg chg="del">
        <pc:chgData name="James Shollin" userId="65c92284-7608-4b77-ba5f-8d1216a41b7f" providerId="ADAL" clId="{B0C632A8-3A2F-4C71-9D45-8CE7ECCD0B6E}" dt="2024-08-12T23:20:21.659" v="54" actId="2696"/>
        <pc:sldMkLst>
          <pc:docMk/>
          <pc:sldMk cId="3492035512" sldId="2147482169"/>
        </pc:sldMkLst>
      </pc:sldChg>
      <pc:sldChg chg="del">
        <pc:chgData name="James Shollin" userId="65c92284-7608-4b77-ba5f-8d1216a41b7f" providerId="ADAL" clId="{B0C632A8-3A2F-4C71-9D45-8CE7ECCD0B6E}" dt="2024-08-12T23:20:31.850" v="55" actId="2696"/>
        <pc:sldMkLst>
          <pc:docMk/>
          <pc:sldMk cId="701702786" sldId="2147482170"/>
        </pc:sldMkLst>
      </pc:sldChg>
      <pc:sldChg chg="del">
        <pc:chgData name="James Shollin" userId="65c92284-7608-4b77-ba5f-8d1216a41b7f" providerId="ADAL" clId="{B0C632A8-3A2F-4C71-9D45-8CE7ECCD0B6E}" dt="2024-08-12T23:20:50.715" v="58" actId="2696"/>
        <pc:sldMkLst>
          <pc:docMk/>
          <pc:sldMk cId="2135711674" sldId="2147482173"/>
        </pc:sldMkLst>
      </pc:sldChg>
      <pc:sldChg chg="del">
        <pc:chgData name="James Shollin" userId="65c92284-7608-4b77-ba5f-8d1216a41b7f" providerId="ADAL" clId="{B0C632A8-3A2F-4C71-9D45-8CE7ECCD0B6E}" dt="2024-08-12T23:20:58.289" v="60" actId="2696"/>
        <pc:sldMkLst>
          <pc:docMk/>
          <pc:sldMk cId="300674646" sldId="2147482174"/>
        </pc:sldMkLst>
      </pc:sldChg>
      <pc:sldChg chg="del">
        <pc:chgData name="James Shollin" userId="65c92284-7608-4b77-ba5f-8d1216a41b7f" providerId="ADAL" clId="{B0C632A8-3A2F-4C71-9D45-8CE7ECCD0B6E}" dt="2024-08-12T23:16:20.038" v="36" actId="2696"/>
        <pc:sldMkLst>
          <pc:docMk/>
          <pc:sldMk cId="64668772" sldId="2147482179"/>
        </pc:sldMkLst>
      </pc:sldChg>
      <pc:sldChg chg="del">
        <pc:chgData name="James Shollin" userId="65c92284-7608-4b77-ba5f-8d1216a41b7f" providerId="ADAL" clId="{B0C632A8-3A2F-4C71-9D45-8CE7ECCD0B6E}" dt="2024-08-12T23:13:55.216" v="25" actId="2696"/>
        <pc:sldMkLst>
          <pc:docMk/>
          <pc:sldMk cId="1879905582" sldId="2147482182"/>
        </pc:sldMkLst>
      </pc:sldChg>
      <pc:sldChg chg="del setBg">
        <pc:chgData name="James Shollin" userId="65c92284-7608-4b77-ba5f-8d1216a41b7f" providerId="ADAL" clId="{B0C632A8-3A2F-4C71-9D45-8CE7ECCD0B6E}" dt="2024-08-12T23:16:52.507" v="40" actId="2696"/>
        <pc:sldMkLst>
          <pc:docMk/>
          <pc:sldMk cId="1457020014" sldId="2147482183"/>
        </pc:sldMkLst>
      </pc:sldChg>
      <pc:sldChg chg="del">
        <pc:chgData name="James Shollin" userId="65c92284-7608-4b77-ba5f-8d1216a41b7f" providerId="ADAL" clId="{B0C632A8-3A2F-4C71-9D45-8CE7ECCD0B6E}" dt="2024-08-12T23:20:54.428" v="59" actId="2696"/>
        <pc:sldMkLst>
          <pc:docMk/>
          <pc:sldMk cId="3852048900" sldId="2147482187"/>
        </pc:sldMkLst>
      </pc:sldChg>
      <pc:sldChg chg="del">
        <pc:chgData name="James Shollin" userId="65c92284-7608-4b77-ba5f-8d1216a41b7f" providerId="ADAL" clId="{B0C632A8-3A2F-4C71-9D45-8CE7ECCD0B6E}" dt="2024-08-12T23:14:09.338" v="26" actId="2696"/>
        <pc:sldMkLst>
          <pc:docMk/>
          <pc:sldMk cId="1452057622" sldId="2147482188"/>
        </pc:sldMkLst>
      </pc:sldChg>
      <pc:sldChg chg="del">
        <pc:chgData name="James Shollin" userId="65c92284-7608-4b77-ba5f-8d1216a41b7f" providerId="ADAL" clId="{B0C632A8-3A2F-4C71-9D45-8CE7ECCD0B6E}" dt="2024-08-12T23:21:01.261" v="61" actId="2696"/>
        <pc:sldMkLst>
          <pc:docMk/>
          <pc:sldMk cId="2833665911" sldId="2147482190"/>
        </pc:sldMkLst>
      </pc:sldChg>
      <pc:sldChg chg="del">
        <pc:chgData name="James Shollin" userId="65c92284-7608-4b77-ba5f-8d1216a41b7f" providerId="ADAL" clId="{B0C632A8-3A2F-4C71-9D45-8CE7ECCD0B6E}" dt="2024-08-12T23:21:03.831" v="62" actId="2696"/>
        <pc:sldMkLst>
          <pc:docMk/>
          <pc:sldMk cId="4112922555" sldId="2147482191"/>
        </pc:sldMkLst>
      </pc:sldChg>
      <pc:sldChg chg="del">
        <pc:chgData name="James Shollin" userId="65c92284-7608-4b77-ba5f-8d1216a41b7f" providerId="ADAL" clId="{B0C632A8-3A2F-4C71-9D45-8CE7ECCD0B6E}" dt="2024-08-12T23:21:06.581" v="63" actId="2696"/>
        <pc:sldMkLst>
          <pc:docMk/>
          <pc:sldMk cId="1628538570" sldId="2147482192"/>
        </pc:sldMkLst>
      </pc:sldChg>
      <pc:sldChg chg="del">
        <pc:chgData name="James Shollin" userId="65c92284-7608-4b77-ba5f-8d1216a41b7f" providerId="ADAL" clId="{B0C632A8-3A2F-4C71-9D45-8CE7ECCD0B6E}" dt="2024-08-12T23:21:11.617" v="64" actId="2696"/>
        <pc:sldMkLst>
          <pc:docMk/>
          <pc:sldMk cId="1531254972" sldId="2147482193"/>
        </pc:sldMkLst>
      </pc:sldChg>
      <pc:sldChg chg="modSp mod">
        <pc:chgData name="James Shollin" userId="65c92284-7608-4b77-ba5f-8d1216a41b7f" providerId="ADAL" clId="{B0C632A8-3A2F-4C71-9D45-8CE7ECCD0B6E}" dt="2024-08-12T23:15:13.287" v="29" actId="1076"/>
        <pc:sldMkLst>
          <pc:docMk/>
          <pc:sldMk cId="2001559854" sldId="2147482194"/>
        </pc:sldMkLst>
        <pc:picChg chg="mod">
          <ac:chgData name="James Shollin" userId="65c92284-7608-4b77-ba5f-8d1216a41b7f" providerId="ADAL" clId="{B0C632A8-3A2F-4C71-9D45-8CE7ECCD0B6E}" dt="2024-08-12T23:15:13.287" v="29" actId="1076"/>
          <ac:picMkLst>
            <pc:docMk/>
            <pc:sldMk cId="2001559854" sldId="2147482194"/>
            <ac:picMk id="13" creationId="{7212423E-DB08-E346-3249-173A04049B48}"/>
          </ac:picMkLst>
        </pc:picChg>
      </pc:sldChg>
      <pc:sldChg chg="addSp delSp modSp add mod ord modShow chgLayout">
        <pc:chgData name="James Shollin" userId="65c92284-7608-4b77-ba5f-8d1216a41b7f" providerId="ADAL" clId="{B0C632A8-3A2F-4C71-9D45-8CE7ECCD0B6E}" dt="2024-08-12T23:20:36.877" v="57"/>
        <pc:sldMkLst>
          <pc:docMk/>
          <pc:sldMk cId="1865387096" sldId="2147482195"/>
        </pc:sldMkLst>
        <pc:spChg chg="add del mod">
          <ac:chgData name="James Shollin" userId="65c92284-7608-4b77-ba5f-8d1216a41b7f" providerId="ADAL" clId="{B0C632A8-3A2F-4C71-9D45-8CE7ECCD0B6E}" dt="2024-08-08T14:45:05.468" v="3" actId="6264"/>
          <ac:spMkLst>
            <pc:docMk/>
            <pc:sldMk cId="1865387096" sldId="2147482195"/>
            <ac:spMk id="2" creationId="{BE746C7D-5007-92D6-5943-543AFE5CCC7D}"/>
          </ac:spMkLst>
        </pc:spChg>
        <pc:spChg chg="add del mod">
          <ac:chgData name="James Shollin" userId="65c92284-7608-4b77-ba5f-8d1216a41b7f" providerId="ADAL" clId="{B0C632A8-3A2F-4C71-9D45-8CE7ECCD0B6E}" dt="2024-08-12T23:19:05.659" v="48" actId="6264"/>
          <ac:spMkLst>
            <pc:docMk/>
            <pc:sldMk cId="1865387096" sldId="2147482195"/>
            <ac:spMk id="2" creationId="{FE229F9C-F67D-80F6-EE5D-0309A918D1D9}"/>
          </ac:spMkLst>
        </pc:spChg>
        <pc:spChg chg="add del mod">
          <ac:chgData name="James Shollin" userId="65c92284-7608-4b77-ba5f-8d1216a41b7f" providerId="ADAL" clId="{B0C632A8-3A2F-4C71-9D45-8CE7ECCD0B6E}" dt="2024-08-08T14:45:05.468" v="3" actId="6264"/>
          <ac:spMkLst>
            <pc:docMk/>
            <pc:sldMk cId="1865387096" sldId="2147482195"/>
            <ac:spMk id="3" creationId="{7E98D11F-CB35-4880-EDE0-75D099EA7079}"/>
          </ac:spMkLst>
        </pc:spChg>
        <pc:spChg chg="add del mod">
          <ac:chgData name="James Shollin" userId="65c92284-7608-4b77-ba5f-8d1216a41b7f" providerId="ADAL" clId="{B0C632A8-3A2F-4C71-9D45-8CE7ECCD0B6E}" dt="2024-08-08T14:53:20.335" v="21" actId="931"/>
          <ac:spMkLst>
            <pc:docMk/>
            <pc:sldMk cId="1865387096" sldId="2147482195"/>
            <ac:spMk id="3" creationId="{825B8CC4-09B5-0869-0811-3EC95C9DE3F2}"/>
          </ac:spMkLst>
        </pc:spChg>
        <pc:spChg chg="add mod ord">
          <ac:chgData name="James Shollin" userId="65c92284-7608-4b77-ba5f-8d1216a41b7f" providerId="ADAL" clId="{B0C632A8-3A2F-4C71-9D45-8CE7ECCD0B6E}" dt="2024-08-12T23:19:05.659" v="48" actId="6264"/>
          <ac:spMkLst>
            <pc:docMk/>
            <pc:sldMk cId="1865387096" sldId="2147482195"/>
            <ac:spMk id="3" creationId="{DD4F86F2-268E-B16F-A4FA-DE290D455D45}"/>
          </ac:spMkLst>
        </pc:spChg>
        <pc:spChg chg="add del mod ord">
          <ac:chgData name="James Shollin" userId="65c92284-7608-4b77-ba5f-8d1216a41b7f" providerId="ADAL" clId="{B0C632A8-3A2F-4C71-9D45-8CE7ECCD0B6E}" dt="2024-08-12T23:19:05.659" v="48" actId="6264"/>
          <ac:spMkLst>
            <pc:docMk/>
            <pc:sldMk cId="1865387096" sldId="2147482195"/>
            <ac:spMk id="4" creationId="{AA4C4F3B-4386-2EF3-76C3-E9E8EA9F7FA6}"/>
          </ac:spMkLst>
        </pc:spChg>
        <pc:spChg chg="add del mod ord">
          <ac:chgData name="James Shollin" userId="65c92284-7608-4b77-ba5f-8d1216a41b7f" providerId="ADAL" clId="{B0C632A8-3A2F-4C71-9D45-8CE7ECCD0B6E}" dt="2024-08-12T23:19:05.659" v="48" actId="6264"/>
          <ac:spMkLst>
            <pc:docMk/>
            <pc:sldMk cId="1865387096" sldId="2147482195"/>
            <ac:spMk id="5" creationId="{612DE0C0-A98A-60F1-5E99-EB61F783E808}"/>
          </ac:spMkLst>
        </pc:spChg>
        <pc:spChg chg="add mod ord">
          <ac:chgData name="James Shollin" userId="65c92284-7608-4b77-ba5f-8d1216a41b7f" providerId="ADAL" clId="{B0C632A8-3A2F-4C71-9D45-8CE7ECCD0B6E}" dt="2024-08-12T23:19:05.659" v="48" actId="6264"/>
          <ac:spMkLst>
            <pc:docMk/>
            <pc:sldMk cId="1865387096" sldId="2147482195"/>
            <ac:spMk id="6" creationId="{3E998E68-77B2-8B1A-B736-81F3171790CB}"/>
          </ac:spMkLst>
        </pc:spChg>
        <pc:spChg chg="add del mod">
          <ac:chgData name="James Shollin" userId="65c92284-7608-4b77-ba5f-8d1216a41b7f" providerId="ADAL" clId="{B0C632A8-3A2F-4C71-9D45-8CE7ECCD0B6E}" dt="2024-08-08T14:46:33.527" v="8" actId="931"/>
          <ac:spMkLst>
            <pc:docMk/>
            <pc:sldMk cId="1865387096" sldId="2147482195"/>
            <ac:spMk id="7" creationId="{405755EA-09B0-512E-478F-37898ACB3E28}"/>
          </ac:spMkLst>
        </pc:spChg>
        <pc:spChg chg="add mod ord">
          <ac:chgData name="James Shollin" userId="65c92284-7608-4b77-ba5f-8d1216a41b7f" providerId="ADAL" clId="{B0C632A8-3A2F-4C71-9D45-8CE7ECCD0B6E}" dt="2024-08-12T23:19:05.659" v="48" actId="6264"/>
          <ac:spMkLst>
            <pc:docMk/>
            <pc:sldMk cId="1865387096" sldId="2147482195"/>
            <ac:spMk id="7" creationId="{D7165CA0-6A3F-91C4-D017-F90184AC31A2}"/>
          </ac:spMkLst>
        </pc:spChg>
        <pc:spChg chg="add del mod">
          <ac:chgData name="James Shollin" userId="65c92284-7608-4b77-ba5f-8d1216a41b7f" providerId="ADAL" clId="{B0C632A8-3A2F-4C71-9D45-8CE7ECCD0B6E}" dt="2024-08-12T23:19:58.194" v="50" actId="931"/>
          <ac:spMkLst>
            <pc:docMk/>
            <pc:sldMk cId="1865387096" sldId="2147482195"/>
            <ac:spMk id="11" creationId="{AE081B6B-F043-5900-6881-0420ECE168C5}"/>
          </ac:spMkLst>
        </pc:spChg>
        <pc:spChg chg="del mod ord">
          <ac:chgData name="James Shollin" userId="65c92284-7608-4b77-ba5f-8d1216a41b7f" providerId="ADAL" clId="{B0C632A8-3A2F-4C71-9D45-8CE7ECCD0B6E}" dt="2024-08-12T23:19:05.659" v="48" actId="6264"/>
          <ac:spMkLst>
            <pc:docMk/>
            <pc:sldMk cId="1865387096" sldId="2147482195"/>
            <ac:spMk id="14" creationId="{B2B2BDA7-A35C-0E70-E8D8-36E77DFBD2F3}"/>
          </ac:spMkLst>
        </pc:spChg>
        <pc:spChg chg="del">
          <ac:chgData name="James Shollin" userId="65c92284-7608-4b77-ba5f-8d1216a41b7f" providerId="ADAL" clId="{B0C632A8-3A2F-4C71-9D45-8CE7ECCD0B6E}" dt="2024-08-08T14:45:11.798" v="4" actId="478"/>
          <ac:spMkLst>
            <pc:docMk/>
            <pc:sldMk cId="1865387096" sldId="2147482195"/>
            <ac:spMk id="17" creationId="{83E598EC-1DF2-CF9A-CE24-AC69E5A9A8B0}"/>
          </ac:spMkLst>
        </pc:spChg>
        <pc:picChg chg="del">
          <ac:chgData name="James Shollin" userId="65c92284-7608-4b77-ba5f-8d1216a41b7f" providerId="ADAL" clId="{B0C632A8-3A2F-4C71-9D45-8CE7ECCD0B6E}" dt="2024-08-08T14:53:08.845" v="20" actId="478"/>
          <ac:picMkLst>
            <pc:docMk/>
            <pc:sldMk cId="1865387096" sldId="2147482195"/>
            <ac:picMk id="6" creationId="{146ABBE2-70BB-BC04-C909-B4CC4344CB9C}"/>
          </ac:picMkLst>
        </pc:picChg>
        <pc:picChg chg="add del mod ord">
          <ac:chgData name="James Shollin" userId="65c92284-7608-4b77-ba5f-8d1216a41b7f" providerId="ADAL" clId="{B0C632A8-3A2F-4C71-9D45-8CE7ECCD0B6E}" dt="2024-08-12T23:19:15.452" v="49" actId="478"/>
          <ac:picMkLst>
            <pc:docMk/>
            <pc:sldMk cId="1865387096" sldId="2147482195"/>
            <ac:picMk id="8" creationId="{55136B96-6C5E-E95F-C9C6-8C5E26BEB93E}"/>
          </ac:picMkLst>
        </pc:picChg>
        <pc:picChg chg="add mod ord">
          <ac:chgData name="James Shollin" userId="65c92284-7608-4b77-ba5f-8d1216a41b7f" providerId="ADAL" clId="{B0C632A8-3A2F-4C71-9D45-8CE7ECCD0B6E}" dt="2024-08-08T14:46:48.631" v="12" actId="167"/>
          <ac:picMkLst>
            <pc:docMk/>
            <pc:sldMk cId="1865387096" sldId="2147482195"/>
            <ac:picMk id="9" creationId="{8D6779C5-DB4F-EA78-02DF-DBC73F88D633}"/>
          </ac:picMkLst>
        </pc:picChg>
        <pc:picChg chg="add mod">
          <ac:chgData name="James Shollin" userId="65c92284-7608-4b77-ba5f-8d1216a41b7f" providerId="ADAL" clId="{B0C632A8-3A2F-4C71-9D45-8CE7ECCD0B6E}" dt="2024-08-08T14:48:00.261" v="16"/>
          <ac:picMkLst>
            <pc:docMk/>
            <pc:sldMk cId="1865387096" sldId="2147482195"/>
            <ac:picMk id="10" creationId="{49971A8B-D0D4-2FE5-553E-5F7427DBD9E8}"/>
          </ac:picMkLst>
        </pc:picChg>
        <pc:picChg chg="del mod ord modCrop">
          <ac:chgData name="James Shollin" userId="65c92284-7608-4b77-ba5f-8d1216a41b7f" providerId="ADAL" clId="{B0C632A8-3A2F-4C71-9D45-8CE7ECCD0B6E}" dt="2024-08-08T14:46:12.579" v="7" actId="478"/>
          <ac:picMkLst>
            <pc:docMk/>
            <pc:sldMk cId="1865387096" sldId="2147482195"/>
            <ac:picMk id="11" creationId="{5F3CF1E1-E1A4-408C-DE58-5EE23D68665E}"/>
          </ac:picMkLst>
        </pc:picChg>
        <pc:picChg chg="add mod ord">
          <ac:chgData name="James Shollin" userId="65c92284-7608-4b77-ba5f-8d1216a41b7f" providerId="ADAL" clId="{B0C632A8-3A2F-4C71-9D45-8CE7ECCD0B6E}" dt="2024-08-12T23:20:02.975" v="53" actId="167"/>
          <ac:picMkLst>
            <pc:docMk/>
            <pc:sldMk cId="1865387096" sldId="2147482195"/>
            <ac:picMk id="13" creationId="{C7629466-2761-B47D-E9CB-A76599627DC9}"/>
          </ac:picMkLst>
        </pc:picChg>
      </pc:sldChg>
      <pc:sldMasterChg chg="delSp mod modSldLayout sldLayoutOrd">
        <pc:chgData name="James Shollin" userId="65c92284-7608-4b77-ba5f-8d1216a41b7f" providerId="ADAL" clId="{B0C632A8-3A2F-4C71-9D45-8CE7ECCD0B6E}" dt="2024-08-12T23:17:56.982" v="46"/>
        <pc:sldMasterMkLst>
          <pc:docMk/>
          <pc:sldMasterMk cId="402393082" sldId="2147483749"/>
        </pc:sldMasterMkLst>
        <pc:picChg chg="del">
          <ac:chgData name="James Shollin" userId="65c92284-7608-4b77-ba5f-8d1216a41b7f" providerId="ADAL" clId="{B0C632A8-3A2F-4C71-9D45-8CE7ECCD0B6E}" dt="2024-08-08T14:47:30.108" v="13" actId="21"/>
          <ac:picMkLst>
            <pc:docMk/>
            <pc:sldMasterMk cId="402393082" sldId="2147483749"/>
            <ac:picMk id="6" creationId="{F78B6773-611B-F365-D3CE-86886E4B6027}"/>
          </ac:picMkLst>
        </pc:picChg>
        <pc:sldLayoutChg chg="addSp modSp">
          <pc:chgData name="James Shollin" userId="65c92284-7608-4b77-ba5f-8d1216a41b7f" providerId="ADAL" clId="{B0C632A8-3A2F-4C71-9D45-8CE7ECCD0B6E}" dt="2024-08-08T14:47:33.942" v="14"/>
          <pc:sldLayoutMkLst>
            <pc:docMk/>
            <pc:sldMasterMk cId="402393082" sldId="2147483749"/>
            <pc:sldLayoutMk cId="2934040244" sldId="2147487284"/>
          </pc:sldLayoutMkLst>
          <pc:picChg chg="add mod">
            <ac:chgData name="James Shollin" userId="65c92284-7608-4b77-ba5f-8d1216a41b7f" providerId="ADAL" clId="{B0C632A8-3A2F-4C71-9D45-8CE7ECCD0B6E}" dt="2024-08-08T14:47:33.942" v="14"/>
            <ac:picMkLst>
              <pc:docMk/>
              <pc:sldMasterMk cId="402393082" sldId="2147483749"/>
              <pc:sldLayoutMk cId="2934040244" sldId="2147487284"/>
              <ac:picMk id="6" creationId="{F78B6773-611B-F365-D3CE-86886E4B6027}"/>
            </ac:picMkLst>
          </pc:picChg>
        </pc:sldLayoutChg>
        <pc:sldLayoutChg chg="addSp delSp modSp mod ord">
          <pc:chgData name="James Shollin" userId="65c92284-7608-4b77-ba5f-8d1216a41b7f" providerId="ADAL" clId="{B0C632A8-3A2F-4C71-9D45-8CE7ECCD0B6E}" dt="2024-08-12T23:17:56.982" v="46"/>
          <pc:sldLayoutMkLst>
            <pc:docMk/>
            <pc:sldMasterMk cId="402393082" sldId="2147483749"/>
            <pc:sldLayoutMk cId="2468649326" sldId="2147487287"/>
          </pc:sldLayoutMkLst>
          <pc:spChg chg="del mod">
            <ac:chgData name="James Shollin" userId="65c92284-7608-4b77-ba5f-8d1216a41b7f" providerId="ADAL" clId="{B0C632A8-3A2F-4C71-9D45-8CE7ECCD0B6E}" dt="2024-08-12T23:17:55.571" v="45" actId="478"/>
            <ac:spMkLst>
              <pc:docMk/>
              <pc:sldMasterMk cId="402393082" sldId="2147483749"/>
              <pc:sldLayoutMk cId="2468649326" sldId="2147487287"/>
              <ac:spMk id="3" creationId="{3C4CFBF1-7E17-8098-4C96-E29ADCBD5F3D}"/>
            </ac:spMkLst>
          </pc:spChg>
          <pc:spChg chg="del mod">
            <ac:chgData name="James Shollin" userId="65c92284-7608-4b77-ba5f-8d1216a41b7f" providerId="ADAL" clId="{B0C632A8-3A2F-4C71-9D45-8CE7ECCD0B6E}" dt="2024-08-12T23:17:43.488" v="41" actId="478"/>
            <ac:spMkLst>
              <pc:docMk/>
              <pc:sldMasterMk cId="402393082" sldId="2147483749"/>
              <pc:sldLayoutMk cId="2468649326" sldId="2147487287"/>
              <ac:spMk id="4" creationId="{073CDDB8-F2E4-4944-82C6-AF2822629351}"/>
            </ac:spMkLst>
          </pc:spChg>
          <pc:spChg chg="add mod">
            <ac:chgData name="James Shollin" userId="65c92284-7608-4b77-ba5f-8d1216a41b7f" providerId="ADAL" clId="{B0C632A8-3A2F-4C71-9D45-8CE7ECCD0B6E}" dt="2024-08-12T23:17:56.982" v="46"/>
            <ac:spMkLst>
              <pc:docMk/>
              <pc:sldMasterMk cId="402393082" sldId="2147483749"/>
              <pc:sldLayoutMk cId="2468649326" sldId="2147487287"/>
              <ac:spMk id="5" creationId="{32D9B666-30C5-94A7-E9DF-F81EEC5F861E}"/>
            </ac:spMkLst>
          </pc:spChg>
          <pc:spChg chg="del mod">
            <ac:chgData name="James Shollin" userId="65c92284-7608-4b77-ba5f-8d1216a41b7f" providerId="ADAL" clId="{B0C632A8-3A2F-4C71-9D45-8CE7ECCD0B6E}" dt="2024-08-12T23:17:44.998" v="42" actId="478"/>
            <ac:spMkLst>
              <pc:docMk/>
              <pc:sldMasterMk cId="402393082" sldId="2147483749"/>
              <pc:sldLayoutMk cId="2468649326" sldId="2147487287"/>
              <ac:spMk id="6" creationId="{E6EE5AD7-3D03-4772-AB17-E8F5BC042A34}"/>
            </ac:spMkLst>
          </pc:spChg>
          <pc:spChg chg="add mod">
            <ac:chgData name="James Shollin" userId="65c92284-7608-4b77-ba5f-8d1216a41b7f" providerId="ADAL" clId="{B0C632A8-3A2F-4C71-9D45-8CE7ECCD0B6E}" dt="2024-08-12T23:17:56.982" v="46"/>
            <ac:spMkLst>
              <pc:docMk/>
              <pc:sldMasterMk cId="402393082" sldId="2147483749"/>
              <pc:sldLayoutMk cId="2468649326" sldId="2147487287"/>
              <ac:spMk id="7" creationId="{6C0162AF-EC4B-8AB9-9900-DF876E36D43F}"/>
            </ac:spMkLst>
          </pc:spChg>
          <pc:spChg chg="mod">
            <ac:chgData name="James Shollin" userId="65c92284-7608-4b77-ba5f-8d1216a41b7f" providerId="ADAL" clId="{B0C632A8-3A2F-4C71-9D45-8CE7ECCD0B6E}" dt="2024-08-08T14:44:53.543" v="2" actId="20578"/>
            <ac:spMkLst>
              <pc:docMk/>
              <pc:sldMasterMk cId="402393082" sldId="2147483749"/>
              <pc:sldLayoutMk cId="2468649326" sldId="2147487287"/>
              <ac:spMk id="8" creationId="{557D0FFF-DBD7-B2A5-B589-464B165A90CC}"/>
            </ac:spMkLst>
          </pc:spChg>
          <pc:spChg chg="add mod">
            <ac:chgData name="James Shollin" userId="65c92284-7608-4b77-ba5f-8d1216a41b7f" providerId="ADAL" clId="{B0C632A8-3A2F-4C71-9D45-8CE7ECCD0B6E}" dt="2024-08-12T23:17:56.982" v="46"/>
            <ac:spMkLst>
              <pc:docMk/>
              <pc:sldMasterMk cId="402393082" sldId="2147483749"/>
              <pc:sldLayoutMk cId="2468649326" sldId="2147487287"/>
              <ac:spMk id="9" creationId="{4C7D7BF1-CE2B-790C-9175-C9170A2CA93C}"/>
            </ac:spMkLst>
          </pc:spChg>
          <pc:picChg chg="add del">
            <ac:chgData name="James Shollin" userId="65c92284-7608-4b77-ba5f-8d1216a41b7f" providerId="ADAL" clId="{B0C632A8-3A2F-4C71-9D45-8CE7ECCD0B6E}" dt="2024-08-12T23:17:48.727" v="44" actId="478"/>
            <ac:picMkLst>
              <pc:docMk/>
              <pc:sldMasterMk cId="402393082" sldId="2147483749"/>
              <pc:sldLayoutMk cId="2468649326" sldId="2147487287"/>
              <ac:picMk id="2" creationId="{19D2A05E-E07A-E06B-306C-B95307C28F26}"/>
            </ac:picMkLst>
          </pc:picChg>
        </pc:sldLayoutChg>
      </pc:sldMasterChg>
      <pc:sldMasterChg chg="delSldLayout">
        <pc:chgData name="James Shollin" userId="65c92284-7608-4b77-ba5f-8d1216a41b7f" providerId="ADAL" clId="{B0C632A8-3A2F-4C71-9D45-8CE7ECCD0B6E}" dt="2024-08-12T23:16:20.038" v="36" actId="2696"/>
        <pc:sldMasterMkLst>
          <pc:docMk/>
          <pc:sldMasterMk cId="402393082" sldId="2147484788"/>
        </pc:sldMasterMkLst>
        <pc:sldLayoutChg chg="del">
          <pc:chgData name="James Shollin" userId="65c92284-7608-4b77-ba5f-8d1216a41b7f" providerId="ADAL" clId="{B0C632A8-3A2F-4C71-9D45-8CE7ECCD0B6E}" dt="2024-08-12T23:16:20.038" v="36" actId="2696"/>
          <pc:sldLayoutMkLst>
            <pc:docMk/>
            <pc:sldMasterMk cId="402393082" sldId="2147484788"/>
            <pc:sldLayoutMk cId="1556627230" sldId="2147483695"/>
          </pc:sldLayoutMkLst>
        </pc:sldLayoutChg>
      </pc:sldMasterChg>
      <pc:sldMasterChg chg="add del addSldLayout sldLayoutOrd">
        <pc:chgData name="James Shollin" userId="65c92284-7608-4b77-ba5f-8d1216a41b7f" providerId="ADAL" clId="{B0C632A8-3A2F-4C71-9D45-8CE7ECCD0B6E}" dt="2024-08-12T23:18:54.888" v="47" actId="2696"/>
        <pc:sldMasterMkLst>
          <pc:docMk/>
          <pc:sldMasterMk cId="402393082" sldId="2147487286"/>
        </pc:sldMasterMkLst>
        <pc:sldLayoutChg chg="add">
          <pc:chgData name="James Shollin" userId="65c92284-7608-4b77-ba5f-8d1216a41b7f" providerId="ADAL" clId="{B0C632A8-3A2F-4C71-9D45-8CE7ECCD0B6E}" dt="2024-08-08T14:44:20.713" v="0" actId="27028"/>
          <pc:sldLayoutMkLst>
            <pc:docMk/>
            <pc:sldMasterMk cId="402393082" sldId="2147483749"/>
            <pc:sldLayoutMk cId="2468649326" sldId="2147487287"/>
          </pc:sldLayoutMkLst>
        </pc:sldLayoutChg>
      </pc:sldMasterChg>
    </pc:docChg>
  </pc:docChgLst>
  <pc:docChgLst>
    <pc:chgData name="James Shollin" userId="S::james.shollin@etap.com::65c92284-7608-4b77-ba5f-8d1216a41b7f" providerId="AD" clId="Web-{25651471-6460-B0F9-2674-4E2A511BACA8}"/>
    <pc:docChg chg="modSld">
      <pc:chgData name="James Shollin" userId="S::james.shollin@etap.com::65c92284-7608-4b77-ba5f-8d1216a41b7f" providerId="AD" clId="Web-{25651471-6460-B0F9-2674-4E2A511BACA8}" dt="2024-08-08T14:52:32.926" v="5"/>
      <pc:docMkLst>
        <pc:docMk/>
      </pc:docMkLst>
      <pc:sldChg chg="addSp delSp modSp">
        <pc:chgData name="James Shollin" userId="S::james.shollin@etap.com::65c92284-7608-4b77-ba5f-8d1216a41b7f" providerId="AD" clId="Web-{25651471-6460-B0F9-2674-4E2A511BACA8}" dt="2024-08-08T14:52:32.926" v="5"/>
        <pc:sldMkLst>
          <pc:docMk/>
          <pc:sldMk cId="1865387096" sldId="2147482195"/>
        </pc:sldMkLst>
        <pc:spChg chg="add del mod">
          <ac:chgData name="James Shollin" userId="S::james.shollin@etap.com::65c92284-7608-4b77-ba5f-8d1216a41b7f" providerId="AD" clId="Web-{25651471-6460-B0F9-2674-4E2A511BACA8}" dt="2024-08-08T14:52:11.706" v="1"/>
          <ac:spMkLst>
            <pc:docMk/>
            <pc:sldMk cId="1865387096" sldId="2147482195"/>
            <ac:spMk id="3" creationId="{7E8F55DE-B41A-9879-6A71-D50CD6ED71A1}"/>
          </ac:spMkLst>
        </pc:spChg>
        <pc:picChg chg="add mod ord modCrop">
          <ac:chgData name="James Shollin" userId="S::james.shollin@etap.com::65c92284-7608-4b77-ba5f-8d1216a41b7f" providerId="AD" clId="Web-{25651471-6460-B0F9-2674-4E2A511BACA8}" dt="2024-08-08T14:52:32.926" v="5"/>
          <ac:picMkLst>
            <pc:docMk/>
            <pc:sldMk cId="1865387096" sldId="2147482195"/>
            <ac:picMk id="6" creationId="{146ABBE2-70BB-BC04-C909-B4CC4344CB9C}"/>
          </ac:picMkLst>
        </pc:picChg>
        <pc:picChg chg="del">
          <ac:chgData name="James Shollin" userId="S::james.shollin@etap.com::65c92284-7608-4b77-ba5f-8d1216a41b7f" providerId="AD" clId="Web-{25651471-6460-B0F9-2674-4E2A511BACA8}" dt="2024-08-08T14:51:53.471" v="0"/>
          <ac:picMkLst>
            <pc:docMk/>
            <pc:sldMk cId="1865387096" sldId="2147482195"/>
            <ac:picMk id="9" creationId="{8D6779C5-DB4F-EA78-02DF-DBC73F88D633}"/>
          </ac:picMkLst>
        </pc:picChg>
      </pc:sldChg>
    </pc:docChg>
  </pc:docChgLst>
  <pc:docChgLst>
    <pc:chgData name="Natasha Badree" userId="S::natasha.badree@etap.com::28066c75-3d5b-4890-ad98-e01904372c78" providerId="AD" clId="Web-{D67F7321-0CC1-8039-4B8C-B82037ED14A6}"/>
    <pc:docChg chg="modSld">
      <pc:chgData name="Natasha Badree" userId="S::natasha.badree@etap.com::28066c75-3d5b-4890-ad98-e01904372c78" providerId="AD" clId="Web-{D67F7321-0CC1-8039-4B8C-B82037ED14A6}" dt="2024-08-07T21:26:51.771" v="1"/>
      <pc:docMkLst>
        <pc:docMk/>
      </pc:docMkLst>
      <pc:sldChg chg="addSp delSp modSp mod modClrScheme chgLayout">
        <pc:chgData name="Natasha Badree" userId="S::natasha.badree@etap.com::28066c75-3d5b-4890-ad98-e01904372c78" providerId="AD" clId="Web-{D67F7321-0CC1-8039-4B8C-B82037ED14A6}" dt="2024-08-07T21:26:51.771" v="1"/>
        <pc:sldMkLst>
          <pc:docMk/>
          <pc:sldMk cId="1605312157" sldId="2147482167"/>
        </pc:sldMkLst>
        <pc:spChg chg="add del mod ord">
          <ac:chgData name="Natasha Badree" userId="S::natasha.badree@etap.com::28066c75-3d5b-4890-ad98-e01904372c78" providerId="AD" clId="Web-{D67F7321-0CC1-8039-4B8C-B82037ED14A6}" dt="2024-08-07T21:26:51.771" v="1"/>
          <ac:spMkLst>
            <pc:docMk/>
            <pc:sldMk cId="1605312157" sldId="2147482167"/>
            <ac:spMk id="2" creationId="{3721F371-E4EF-CF20-5871-6A4ADC670F9F}"/>
          </ac:spMkLst>
        </pc:spChg>
        <pc:spChg chg="del">
          <ac:chgData name="Natasha Badree" userId="S::natasha.badree@etap.com::28066c75-3d5b-4890-ad98-e01904372c78" providerId="AD" clId="Web-{D67F7321-0CC1-8039-4B8C-B82037ED14A6}" dt="2024-08-07T21:26:35.927" v="0"/>
          <ac:spMkLst>
            <pc:docMk/>
            <pc:sldMk cId="1605312157" sldId="2147482167"/>
            <ac:spMk id="18" creationId="{8D3AAF6F-B486-2EE6-FFE7-F33C91EF2970}"/>
          </ac:spMkLst>
        </pc:spChg>
        <pc:spChg chg="mod ord">
          <ac:chgData name="Natasha Badree" userId="S::natasha.badree@etap.com::28066c75-3d5b-4890-ad98-e01904372c78" providerId="AD" clId="Web-{D67F7321-0CC1-8039-4B8C-B82037ED14A6}" dt="2024-08-07T21:26:51.771" v="1"/>
          <ac:spMkLst>
            <pc:docMk/>
            <pc:sldMk cId="1605312157" sldId="2147482167"/>
            <ac:spMk id="19" creationId="{2E1C0D53-73DE-CBE0-225B-66F611E4CFCC}"/>
          </ac:spMkLst>
        </pc:spChg>
        <pc:spChg chg="mod ord">
          <ac:chgData name="Natasha Badree" userId="S::natasha.badree@etap.com::28066c75-3d5b-4890-ad98-e01904372c78" providerId="AD" clId="Web-{D67F7321-0CC1-8039-4B8C-B82037ED14A6}" dt="2024-08-07T21:26:51.771" v="1"/>
          <ac:spMkLst>
            <pc:docMk/>
            <pc:sldMk cId="1605312157" sldId="2147482167"/>
            <ac:spMk id="20" creationId="{624EE2D5-E967-F8C3-601B-7A8448D8A951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pPr>
            <a:r>
              <a:rPr lang="en-US" sz="1400" b="0">
                <a:solidFill>
                  <a:srgbClr val="999999"/>
                </a:solidFill>
              </a:rPr>
              <a:t>Chart title here</a:t>
            </a:r>
          </a:p>
        </c:rich>
      </c:tx>
      <c:layout>
        <c:manualLayout>
          <c:xMode val="edge"/>
          <c:yMode val="edge"/>
          <c:x val="0.35396562819119637"/>
          <c:y val="6.13466586441896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99999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5"/>
            <c:spPr>
              <a:solidFill>
                <a:srgbClr val="00C1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C52-4A24-807C-5D6B77DDD5D4}"/>
              </c:ext>
            </c:extLst>
          </c:dPt>
          <c:dPt>
            <c:idx val="1"/>
            <c:bubble3D val="0"/>
            <c:spPr>
              <a:solidFill>
                <a:schemeClr val="tx1">
                  <a:alpha val="3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C52-4A24-807C-5D6B77DDD5D4}"/>
              </c:ext>
            </c:extLst>
          </c:dPt>
          <c:dPt>
            <c:idx val="2"/>
            <c:bubble3D val="0"/>
            <c:spPr>
              <a:solidFill>
                <a:schemeClr val="tx1">
                  <a:alpha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C52-4A24-807C-5D6B77DDD5D4}"/>
              </c:ext>
            </c:extLst>
          </c:dPt>
          <c:dPt>
            <c:idx val="3"/>
            <c:bubble3D val="0"/>
            <c:spPr>
              <a:solidFill>
                <a:schemeClr val="tx1">
                  <a:alpha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C52-4A24-807C-5D6B77DDD5D4}"/>
              </c:ext>
            </c:extLst>
          </c:dPt>
          <c:dLbls>
            <c:dLbl>
              <c:idx val="0"/>
              <c:layout>
                <c:manualLayout>
                  <c:x val="-0.17806556524940712"/>
                  <c:y val="-7.3067104588159446E-2"/>
                </c:manualLayout>
              </c:layout>
              <c:tx>
                <c:rich>
                  <a:bodyPr/>
                  <a:lstStyle/>
                  <a:p>
                    <a:fld id="{2E251091-B871-2A43-9690-CB25D2150990}" type="VALUE">
                      <a:rPr lang="en-US" sz="2400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C52-4A24-807C-5D6B77DDD5D4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C7C45B4-2D4F-2441-A712-8DE977D38A00}" type="VALUE">
                      <a:rPr lang="en-US" sz="100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C52-4A24-807C-5D6B77DDD5D4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BE69A92-0052-2B4C-89C7-EAC8C7D5F5A7}" type="VALUE">
                      <a:rPr lang="en-US" sz="100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C52-4A24-807C-5D6B77DDD5D4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281388B-B080-474E-9B0A-46444406886C}" type="VALUE">
                      <a:rPr lang="en-US" sz="100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C52-4A24-807C-5D6B77DDD5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C52-4A24-807C-5D6B77DDD5D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46332839588423"/>
          <c:y val="0.39014988934535327"/>
          <c:w val="0.14776155822058964"/>
          <c:h val="0.344447285102146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pPr>
            <a:r>
              <a:rPr lang="en-US" sz="1400">
                <a:solidFill>
                  <a:srgbClr val="999999"/>
                </a:solidFill>
              </a:rPr>
              <a:t>Chart title here</a:t>
            </a:r>
          </a:p>
        </c:rich>
      </c:tx>
      <c:layout>
        <c:manualLayout>
          <c:xMode val="edge"/>
          <c:yMode val="edge"/>
          <c:x val="0.3391693009112457"/>
          <c:y val="5.03559677998962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99999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230755313525875"/>
          <c:y val="0.18739735096156576"/>
          <c:w val="0.64936604467195835"/>
          <c:h val="0.7002327111835431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FF779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rgbClr val="FF7798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24-4FF2-BFA0-507879F5EE2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rgbClr val="00C1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rgbClr val="00C1FF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524-4FF2-BFA0-507879F5EE2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rgbClr val="7126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rgbClr val="7126FF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524-4FF2-BFA0-507879F5EE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0639071"/>
        <c:axId val="1590481199"/>
      </c:lineChart>
      <c:catAx>
        <c:axId val="1590639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0481199"/>
        <c:crosses val="autoZero"/>
        <c:auto val="1"/>
        <c:lblAlgn val="ctr"/>
        <c:lblOffset val="100"/>
        <c:noMultiLvlLbl val="0"/>
      </c:catAx>
      <c:valAx>
        <c:axId val="1590481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>
                    <a:solidFill>
                      <a:srgbClr val="999999"/>
                    </a:solidFill>
                  </a:rPr>
                  <a:t>Axis Title</a:t>
                </a:r>
              </a:p>
            </c:rich>
          </c:tx>
          <c:layout>
            <c:manualLayout>
              <c:xMode val="edge"/>
              <c:yMode val="edge"/>
              <c:x val="3.1020818989167708E-2"/>
              <c:y val="0.411820099888319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0639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570456103272755"/>
          <c:y val="0.42687677930104001"/>
          <c:w val="0.22252306463352789"/>
          <c:h val="0.2982064406213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999999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7FFFFA53_6F2F8C5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8433ABE-6502-4BB6-956F-9AF30CC9800F}" authorId="{F62B8705-62F3-B459-77A2-2AB2534BE858}" created="2024-08-08T14:50:30.3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865387096" sldId="2147482195"/>
      <ac:picMk id="9" creationId="{8D6779C5-DB4F-EA78-02DF-DBC73F88D633}"/>
    </ac:deMkLst>
    <p188:txBody>
      <a:bodyPr/>
      <a:lstStyle/>
      <a:p>
        <a:r>
          <a:rPr lang="en-US"/>
          <a:t>Replace Photo:
Click on Photo and delete
Click on Photo icon to replace the image
Center photo with the crop tool
Send to Back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9300A-EADB-E746-92C4-F60827E147A8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AAEFE-4635-D048-B8AC-EFC76A7A2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4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Hello everyone, </a:t>
            </a:r>
          </a:p>
          <a:p>
            <a:endParaRPr lang="en-US"/>
          </a:p>
          <a:p>
            <a:r>
              <a:rPr lang="en-US"/>
              <a:t>Thank you for joining this session, today we will be demonstrating features and benefits of ETAP Power Management System.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F6AB9-C0E4-4C71-83B3-C2A7FB4A05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28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Hello everyone, </a:t>
            </a:r>
          </a:p>
          <a:p>
            <a:endParaRPr lang="en-US"/>
          </a:p>
          <a:p>
            <a:r>
              <a:rPr lang="en-US"/>
              <a:t>Thank you for joining this session, today we will be demonstrating features and benefits of ETAP Power Management System.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F6AB9-C0E4-4C71-83B3-C2A7FB4A05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57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AP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D35C71D-75D0-AECA-A8AB-3F3737A650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78208"/>
            <a:ext cx="10531475" cy="1479370"/>
          </a:xfrm>
          <a:prstGeom prst="rect">
            <a:avLst/>
          </a:prstGeom>
        </p:spPr>
        <p:txBody>
          <a:bodyPr/>
          <a:lstStyle>
            <a:lvl1pPr>
              <a:defRPr sz="54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Placeholder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9799B014-C564-EAE6-5BD2-BD9DDEDA16B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0791" y="4341493"/>
            <a:ext cx="3221037" cy="32219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A8A8A"/>
                </a:solidFill>
              </a:defRPr>
            </a:lvl1pPr>
          </a:lstStyle>
          <a:p>
            <a:pPr lvl="0"/>
            <a:r>
              <a:rPr lang="fr-FR"/>
              <a:t>Job </a:t>
            </a:r>
            <a:r>
              <a:rPr lang="fr-FR" err="1"/>
              <a:t>Title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AEB4CF5-BA15-AE18-B843-886720497A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0791" y="4019296"/>
            <a:ext cx="3221037" cy="322197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0000"/>
                </a:solidFill>
              </a:defRPr>
            </a:lvl1pPr>
          </a:lstStyle>
          <a:p>
            <a:pPr lvl="0"/>
            <a:r>
              <a:rPr lang="fr-FR" err="1"/>
              <a:t>Presenter</a:t>
            </a:r>
            <a:r>
              <a:rPr lang="fr-FR"/>
              <a:t> </a:t>
            </a:r>
            <a:r>
              <a:rPr lang="fr-FR" err="1"/>
              <a:t>name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85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TAP_Body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>
            <a:extLst>
              <a:ext uri="{FF2B5EF4-FFF2-40B4-BE49-F238E27FC236}">
                <a16:creationId xmlns:a16="http://schemas.microsoft.com/office/drawing/2014/main" id="{871792F9-C775-C221-E6FF-A5252A42B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2000"/>
          </a:blip>
          <a:srcRect l="-4876" r="75" b="46180"/>
          <a:stretch/>
        </p:blipFill>
        <p:spPr>
          <a:xfrm>
            <a:off x="0" y="2426025"/>
            <a:ext cx="10303727" cy="4431975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F939AEBA-60D1-2300-89DD-B24E3242D6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" y="640080"/>
            <a:ext cx="5472110" cy="541202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Placeholder title here</a:t>
            </a:r>
          </a:p>
        </p:txBody>
      </p:sp>
      <p:sp>
        <p:nvSpPr>
          <p:cNvPr id="2" name="Espace réservé du texte 10">
            <a:extLst>
              <a:ext uri="{FF2B5EF4-FFF2-40B4-BE49-F238E27FC236}">
                <a16:creationId xmlns:a16="http://schemas.microsoft.com/office/drawing/2014/main" id="{708E85F7-FAEB-53F7-7B73-E797C29295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0080" y="1554480"/>
            <a:ext cx="7602654" cy="3548662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4625" indent="-174625">
              <a:buClr>
                <a:schemeClr val="accent1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363" indent="-185738">
              <a:buClr>
                <a:schemeClr val="accent1"/>
              </a:buClr>
              <a:buFont typeface="Arial" panose="020B0604020202020204" pitchFamily="34" charset="0"/>
              <a:buChar char="-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34988" indent="-174625">
              <a:buFont typeface="Courier New" panose="02070309020205020404" pitchFamily="49" charset="0"/>
              <a:buChar char="o"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19138" indent="-1841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5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1151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TAP_Body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31540FF1-F5D1-8A09-DA32-266A139B31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945" y="2468880"/>
            <a:ext cx="6610433" cy="3169284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4625" indent="-174625">
              <a:buClr>
                <a:schemeClr val="accent1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363" indent="-185738">
              <a:buClr>
                <a:schemeClr val="accent1"/>
              </a:buClr>
              <a:buFont typeface="Arial" panose="020B0604020202020204" pitchFamily="34" charset="0"/>
              <a:buChar char="-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34988" indent="-174625">
              <a:buFont typeface="Courier New" panose="02070309020205020404" pitchFamily="49" charset="0"/>
              <a:buChar char="o"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19138" indent="-1841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5</a:t>
            </a:r>
          </a:p>
          <a:p>
            <a:pPr lvl="0"/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1D12E4-7CB8-740A-C400-E936CDC96B1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081" y="1554480"/>
            <a:ext cx="6597298" cy="288147"/>
          </a:xfrm>
          <a:prstGeom prst="rect">
            <a:avLst/>
          </a:prstGeom>
        </p:spPr>
        <p:txBody>
          <a:bodyPr wrap="square" lIns="72000" tIns="36000" rIns="72000" bIns="3600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C1FF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Your Subtitle Goes Here 2 Lines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10DD3F-312A-0FAD-36B1-3898B17FE4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1" y="640080"/>
            <a:ext cx="6610433" cy="428324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tx1">
                    <a:lumMod val="95000"/>
                  </a:schemeClr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/>
              <a:t>Main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038012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star shaped object on a black background&#10;&#10;Description automatically generated">
            <a:extLst>
              <a:ext uri="{FF2B5EF4-FFF2-40B4-BE49-F238E27FC236}">
                <a16:creationId xmlns:a16="http://schemas.microsoft.com/office/drawing/2014/main" id="{6FC6D58C-507B-D464-AA7C-B0E2552CB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6000"/>
          </a:blip>
          <a:srcRect l="22962" t="21046" r="25282" b="24407"/>
          <a:stretch/>
        </p:blipFill>
        <p:spPr>
          <a:xfrm>
            <a:off x="0" y="548640"/>
            <a:ext cx="5925570" cy="6309359"/>
          </a:xfrm>
          <a:prstGeom prst="rect">
            <a:avLst/>
          </a:prstGeom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826CFAA6-4E8C-C8A9-F1DF-108D210C27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"/>
          </a:blip>
          <a:srcRect l="-4876" r="25524" b="46180"/>
          <a:stretch/>
        </p:blipFill>
        <p:spPr>
          <a:xfrm>
            <a:off x="4390293" y="2229118"/>
            <a:ext cx="7801708" cy="462888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AC3033-8278-EF5D-B26B-F47107B94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66136" y="2412893"/>
            <a:ext cx="1828800" cy="0"/>
          </a:xfrm>
          <a:prstGeom prst="line">
            <a:avLst/>
          </a:prstGeom>
          <a:ln w="28575">
            <a:solidFill>
              <a:srgbClr val="ED1D23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9BC9571-5566-476D-6F7C-B28698DCB5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760" y="4876967"/>
            <a:ext cx="4971103" cy="4267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spcAft>
                <a:spcPts val="1333"/>
              </a:spcAft>
              <a:buNone/>
              <a:defRPr sz="2400" b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0" indent="0">
              <a:spcAft>
                <a:spcPts val="5600"/>
              </a:spcAft>
              <a:buNone/>
              <a:defRPr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0" indent="0">
              <a:buNone/>
              <a:defRPr sz="1867"/>
            </a:lvl4pPr>
            <a:lvl5pPr marL="0" indent="0">
              <a:buNone/>
              <a:defRPr sz="1867"/>
            </a:lvl5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AB886EA-7D81-2999-9853-314438EDF8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760" y="2609255"/>
            <a:ext cx="4961271" cy="181660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  <a:defRPr sz="6000" b="0" i="0" cap="none" baseline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5867" b="0" i="0" cap="none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0"/>
            <a:r>
              <a:rPr lang="en-US"/>
              <a:t>Agenda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C436B3-3ED3-642B-A0C1-9450688AC2D4}"/>
              </a:ext>
            </a:extLst>
          </p:cNvPr>
          <p:cNvCxnSpPr>
            <a:cxnSpLocks/>
          </p:cNvCxnSpPr>
          <p:nvPr userDrawn="1"/>
        </p:nvCxnSpPr>
        <p:spPr>
          <a:xfrm>
            <a:off x="5925575" y="1003711"/>
            <a:ext cx="0" cy="4850580"/>
          </a:xfrm>
          <a:prstGeom prst="line">
            <a:avLst/>
          </a:prstGeom>
          <a:ln w="127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5ED51B2-6970-9F93-4C87-B8DB9E589D5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528620" y="2413001"/>
            <a:ext cx="5231464" cy="3076260"/>
          </a:xfrm>
          <a:prstGeom prst="rect">
            <a:avLst/>
          </a:prstGeom>
        </p:spPr>
        <p:txBody>
          <a:bodyPr/>
          <a:lstStyle>
            <a:lvl1pPr marL="243834" indent="-243834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indent="-243834">
              <a:lnSpc>
                <a:spcPct val="100000"/>
              </a:lnSpc>
              <a:spcBef>
                <a:spcPts val="400"/>
              </a:spcBef>
              <a:defRPr sz="1800">
                <a:solidFill>
                  <a:schemeClr val="tx1"/>
                </a:solidFill>
              </a:defRPr>
            </a:lvl2pPr>
            <a:lvl3pPr indent="-243834">
              <a:lnSpc>
                <a:spcPct val="100000"/>
              </a:lnSpc>
              <a:spcBef>
                <a:spcPts val="400"/>
              </a:spcBef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rgbClr val="55565A"/>
                </a:solidFill>
              </a:defRPr>
            </a:lvl4pPr>
            <a:lvl5pPr>
              <a:defRPr>
                <a:solidFill>
                  <a:srgbClr val="55565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9429928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4144" userDrawn="1">
          <p15:clr>
            <a:srgbClr val="FBAE40"/>
          </p15:clr>
        </p15:guide>
        <p15:guide id="2" orient="horz" pos="152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54DDA72D-BB8D-A4A9-3C65-F0A88967D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"/>
          </a:blip>
          <a:srcRect l="-4876" r="75" b="46180"/>
          <a:stretch/>
        </p:blipFill>
        <p:spPr>
          <a:xfrm>
            <a:off x="0" y="2426025"/>
            <a:ext cx="10303727" cy="443197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body" idx="1" hasCustomPrompt="1"/>
          </p:nvPr>
        </p:nvSpPr>
        <p:spPr>
          <a:xfrm>
            <a:off x="1097280" y="3840480"/>
            <a:ext cx="74371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Your Subtitle Goes Here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9BB6C44-1947-B960-844E-39F089277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3015" y="2194560"/>
            <a:ext cx="7561385" cy="662782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n-lt"/>
              </a:defRPr>
            </a:lvl1pPr>
          </a:lstStyle>
          <a:p>
            <a:r>
              <a:rPr lang="en-US"/>
              <a:t>Main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31675396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TAP_Body_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B24E5055-1386-EE7F-AFB0-996D8FE6AB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91" y="1280587"/>
            <a:ext cx="3553711" cy="947607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Placeholder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id="{0CF0EAD9-8F78-3B3B-6B4B-309F34DA7B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945" y="2383277"/>
            <a:ext cx="3550657" cy="3548662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n-lt"/>
                <a:cs typeface="Arial" panose="020B0604020202020204" pitchFamily="34" charset="0"/>
              </a:defRPr>
            </a:lvl1pPr>
            <a:lvl2pPr marL="174625" indent="-174625">
              <a:buClr>
                <a:schemeClr val="accent1"/>
              </a:buClr>
              <a:defRPr sz="1200">
                <a:latin typeface="+mn-lt"/>
                <a:cs typeface="Arial" panose="020B0604020202020204" pitchFamily="34" charset="0"/>
              </a:defRPr>
            </a:lvl2pPr>
            <a:lvl3pPr marL="360363" indent="-185738">
              <a:buClr>
                <a:schemeClr val="accent1"/>
              </a:buClr>
              <a:buFont typeface="Arial" panose="020B0604020202020204" pitchFamily="34" charset="0"/>
              <a:buChar char="-"/>
              <a:defRPr sz="1100">
                <a:latin typeface="+mn-lt"/>
                <a:cs typeface="Arial" panose="020B0604020202020204" pitchFamily="34" charset="0"/>
              </a:defRPr>
            </a:lvl3pPr>
            <a:lvl4pPr marL="534988" indent="-174625">
              <a:buFont typeface="Courier New" panose="02070309020205020404" pitchFamily="49" charset="0"/>
              <a:buChar char="o"/>
              <a:defRPr sz="1050">
                <a:latin typeface="+mn-lt"/>
                <a:cs typeface="Arial" panose="020B0604020202020204" pitchFamily="34" charset="0"/>
              </a:defRPr>
            </a:lvl4pPr>
            <a:lvl5pPr marL="719138" indent="-184150">
              <a:buFont typeface="Wingdings" panose="05000000000000000000" pitchFamily="2" charset="2"/>
              <a:buChar char="§"/>
              <a:defRPr sz="10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5</a:t>
            </a:r>
          </a:p>
          <a:p>
            <a:pPr lvl="0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C47F869-4F24-C32D-0957-77EAC6D6C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89589" y="1280586"/>
            <a:ext cx="6284769" cy="4336461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A8AD401A-6BF7-765A-05FB-0365D2C900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73365" y="1441228"/>
            <a:ext cx="6117215" cy="3472773"/>
          </a:xfrm>
          <a:prstGeom prst="rect">
            <a:avLst/>
          </a:prstGeo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78B6773-611B-F365-D3CE-86886E4B60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71817" y="6165556"/>
            <a:ext cx="1846385" cy="37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40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19D2A05E-E07A-E06B-306C-B95307C28F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-4876" r="75" b="46180"/>
          <a:stretch/>
        </p:blipFill>
        <p:spPr>
          <a:xfrm>
            <a:off x="0" y="2426025"/>
            <a:ext cx="10303727" cy="4431975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57D0FFF-DBD7-B2A5-B589-464B165A90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72130" y="-9728"/>
            <a:ext cx="4254500" cy="6867728"/>
          </a:xfrm>
          <a:custGeom>
            <a:avLst/>
            <a:gdLst>
              <a:gd name="connsiteX0" fmla="*/ 0 w 4254500"/>
              <a:gd name="connsiteY0" fmla="*/ 0 h 6858000"/>
              <a:gd name="connsiteX1" fmla="*/ 4254500 w 4254500"/>
              <a:gd name="connsiteY1" fmla="*/ 0 h 6858000"/>
              <a:gd name="connsiteX2" fmla="*/ 4254500 w 4254500"/>
              <a:gd name="connsiteY2" fmla="*/ 6858000 h 6858000"/>
              <a:gd name="connsiteX3" fmla="*/ 0 w 4254500"/>
              <a:gd name="connsiteY3" fmla="*/ 6858000 h 6858000"/>
              <a:gd name="connsiteX4" fmla="*/ 0 w 4254500"/>
              <a:gd name="connsiteY4" fmla="*/ 0 h 6858000"/>
              <a:gd name="connsiteX0" fmla="*/ 1468876 w 4254500"/>
              <a:gd name="connsiteY0" fmla="*/ 9727 h 6858000"/>
              <a:gd name="connsiteX1" fmla="*/ 4254500 w 4254500"/>
              <a:gd name="connsiteY1" fmla="*/ 0 h 6858000"/>
              <a:gd name="connsiteX2" fmla="*/ 4254500 w 4254500"/>
              <a:gd name="connsiteY2" fmla="*/ 6858000 h 6858000"/>
              <a:gd name="connsiteX3" fmla="*/ 0 w 4254500"/>
              <a:gd name="connsiteY3" fmla="*/ 6858000 h 6858000"/>
              <a:gd name="connsiteX4" fmla="*/ 1468876 w 4254500"/>
              <a:gd name="connsiteY4" fmla="*/ 9727 h 6858000"/>
              <a:gd name="connsiteX0" fmla="*/ 1468876 w 4254500"/>
              <a:gd name="connsiteY0" fmla="*/ 9727 h 6867728"/>
              <a:gd name="connsiteX1" fmla="*/ 4254500 w 4254500"/>
              <a:gd name="connsiteY1" fmla="*/ 0 h 6867728"/>
              <a:gd name="connsiteX2" fmla="*/ 2912083 w 4254500"/>
              <a:gd name="connsiteY2" fmla="*/ 6867728 h 6867728"/>
              <a:gd name="connsiteX3" fmla="*/ 0 w 4254500"/>
              <a:gd name="connsiteY3" fmla="*/ 6858000 h 6867728"/>
              <a:gd name="connsiteX4" fmla="*/ 1468876 w 4254500"/>
              <a:gd name="connsiteY4" fmla="*/ 9727 h 6867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4500" h="6867728">
                <a:moveTo>
                  <a:pt x="1468876" y="9727"/>
                </a:moveTo>
                <a:lnTo>
                  <a:pt x="4254500" y="0"/>
                </a:lnTo>
                <a:lnTo>
                  <a:pt x="2912083" y="6867728"/>
                </a:lnTo>
                <a:lnTo>
                  <a:pt x="0" y="6858000"/>
                </a:lnTo>
                <a:lnTo>
                  <a:pt x="1468876" y="9727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32D9B666-30C5-94A7-E9DF-F81EEC5F86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945" y="2468880"/>
            <a:ext cx="6610433" cy="3169284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4625" indent="-174625">
              <a:buClr>
                <a:schemeClr val="accent1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363" indent="-185738">
              <a:buClr>
                <a:schemeClr val="accent1"/>
              </a:buClr>
              <a:buFont typeface="Arial" panose="020B0604020202020204" pitchFamily="34" charset="0"/>
              <a:buChar char="-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34988" indent="-174625">
              <a:buFont typeface="Courier New" panose="02070309020205020404" pitchFamily="49" charset="0"/>
              <a:buChar char="o"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19138" indent="-1841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5</a:t>
            </a:r>
          </a:p>
          <a:p>
            <a:pPr lvl="0"/>
            <a:endParaRPr lang="fr-FR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C0162AF-EC4B-8AB9-9900-DF876E36D4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081" y="1554480"/>
            <a:ext cx="6597298" cy="288147"/>
          </a:xfrm>
          <a:prstGeom prst="rect">
            <a:avLst/>
          </a:prstGeom>
        </p:spPr>
        <p:txBody>
          <a:bodyPr wrap="square" lIns="72000" tIns="36000" rIns="72000" bIns="3600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C1FF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Your Subtitle Goes Here 2 Lines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7D7BF1-CE2B-790C-9175-C9170A2CA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1" y="640080"/>
            <a:ext cx="6610433" cy="428324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tx1">
                    <a:lumMod val="95000"/>
                  </a:schemeClr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/>
              <a:t>Main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46864932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TAP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D35C71D-75D0-AECA-A8AB-3F3737A650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3032204"/>
            <a:ext cx="10531475" cy="793592"/>
          </a:xfrm>
          <a:prstGeom prst="rect">
            <a:avLst/>
          </a:prstGeom>
        </p:spPr>
        <p:txBody>
          <a:bodyPr/>
          <a:lstStyle>
            <a:lvl1pPr>
              <a:defRPr sz="54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461776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AP_Body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2F1B73-2D3F-B889-9D28-D3ECB5CCA835}"/>
              </a:ext>
            </a:extLst>
          </p:cNvPr>
          <p:cNvCxnSpPr>
            <a:cxnSpLocks/>
          </p:cNvCxnSpPr>
          <p:nvPr userDrawn="1"/>
        </p:nvCxnSpPr>
        <p:spPr>
          <a:xfrm>
            <a:off x="4184125" y="2335489"/>
            <a:ext cx="0" cy="311625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212157-487E-7FE8-B5BD-C0F08CAC1F24}"/>
              </a:ext>
            </a:extLst>
          </p:cNvPr>
          <p:cNvCxnSpPr>
            <a:cxnSpLocks/>
          </p:cNvCxnSpPr>
          <p:nvPr userDrawn="1"/>
        </p:nvCxnSpPr>
        <p:spPr>
          <a:xfrm>
            <a:off x="8005245" y="2335489"/>
            <a:ext cx="0" cy="314334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id="{7236D01A-973B-970D-7248-9EA886DCEE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37985" y="2787578"/>
            <a:ext cx="3330128" cy="1590879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7" name="Picture Placeholder 59">
            <a:extLst>
              <a:ext uri="{FF2B5EF4-FFF2-40B4-BE49-F238E27FC236}">
                <a16:creationId xmlns:a16="http://schemas.microsoft.com/office/drawing/2014/main" id="{684AA88C-7A86-CA0B-5267-0FA14FA855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42378" y="2784514"/>
            <a:ext cx="3330128" cy="1590879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9" name="Picture Placeholder 59">
            <a:extLst>
              <a:ext uri="{FF2B5EF4-FFF2-40B4-BE49-F238E27FC236}">
                <a16:creationId xmlns:a16="http://schemas.microsoft.com/office/drawing/2014/main" id="{FAAAD360-BD22-5F98-CE5A-3360668F67C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358" y="2784513"/>
            <a:ext cx="3330128" cy="1590879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A369749E-5D43-61C0-839C-3C4E569FEF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316776"/>
            <a:ext cx="5472110" cy="541202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+mn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Placeholder title here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17003748-9113-8170-C64F-9407F14044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952" y="988123"/>
            <a:ext cx="2890842" cy="375785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999999"/>
                </a:solidFill>
                <a:latin typeface="+mn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Example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F4C15F05-9A5F-4E5D-8C1A-51330474AC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4952" y="2240899"/>
            <a:ext cx="2890842" cy="375785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rgbClr val="00C1FF"/>
                </a:solidFill>
                <a:latin typeface="+mn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7BD3CC43-31B0-18E7-ACE0-7C4B921E99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48569" y="2240899"/>
            <a:ext cx="2890842" cy="375785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rgbClr val="00C1FF"/>
                </a:solidFill>
                <a:latin typeface="+mn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2F1C61B-3528-4FC9-6D7A-876B340723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3587" y="2240899"/>
            <a:ext cx="2890842" cy="375785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rgbClr val="00C1FF"/>
                </a:solidFill>
                <a:latin typeface="+mn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9AFBE286-9D30-B6DD-A128-629E0C2912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7296" y="4423328"/>
            <a:ext cx="1906496" cy="1143703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50000"/>
              </a:lnSpc>
              <a:buClr>
                <a:srgbClr val="ED1C23"/>
              </a:buClr>
              <a:buSzPct val="100000"/>
              <a:buFont typeface="Arial" panose="020B0604020202020204" pitchFamily="34" charset="0"/>
              <a:buChar char="•"/>
              <a:defRPr sz="1000" b="0" i="0">
                <a:solidFill>
                  <a:srgbClr val="999999"/>
                </a:solidFill>
                <a:latin typeface="+mn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E8634007-CA82-6AC4-38F5-2ACEDAE7BD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48569" y="4423328"/>
            <a:ext cx="1906496" cy="1143703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50000"/>
              </a:lnSpc>
              <a:buClr>
                <a:srgbClr val="ED1C23"/>
              </a:buClr>
              <a:buSzPct val="100000"/>
              <a:buFont typeface="Arial" panose="020B0604020202020204" pitchFamily="34" charset="0"/>
              <a:buChar char="•"/>
              <a:defRPr sz="1000" b="0" i="0">
                <a:solidFill>
                  <a:srgbClr val="999999"/>
                </a:solidFill>
                <a:latin typeface="+mn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3E789340-5BB3-8A0C-22CD-5AC09A48B03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37985" y="4423328"/>
            <a:ext cx="1906496" cy="1143703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50000"/>
              </a:lnSpc>
              <a:buClr>
                <a:srgbClr val="ED1C23"/>
              </a:buClr>
              <a:buSzPct val="100000"/>
              <a:buFont typeface="Arial" panose="020B0604020202020204" pitchFamily="34" charset="0"/>
              <a:buChar char="•"/>
              <a:defRPr sz="1000" b="0" i="0">
                <a:solidFill>
                  <a:srgbClr val="999999"/>
                </a:solidFill>
                <a:latin typeface="+mn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</p:txBody>
      </p:sp>
    </p:spTree>
    <p:extLst>
      <p:ext uri="{BB962C8B-B14F-4D97-AF65-F5344CB8AC3E}">
        <p14:creationId xmlns:p14="http://schemas.microsoft.com/office/powerpoint/2010/main" val="3547701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TAP_Body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>
            <a:extLst>
              <a:ext uri="{FF2B5EF4-FFF2-40B4-BE49-F238E27FC236}">
                <a16:creationId xmlns:a16="http://schemas.microsoft.com/office/drawing/2014/main" id="{871792F9-C775-C221-E6FF-A5252A42B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2000"/>
          </a:blip>
          <a:srcRect l="-4876" r="75" b="46180"/>
          <a:stretch/>
        </p:blipFill>
        <p:spPr>
          <a:xfrm>
            <a:off x="0" y="2426025"/>
            <a:ext cx="10303727" cy="4431975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F939AEBA-60D1-2300-89DD-B24E3242D6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" y="640080"/>
            <a:ext cx="5472110" cy="541202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Placeholder title here</a:t>
            </a:r>
          </a:p>
        </p:txBody>
      </p:sp>
      <p:sp>
        <p:nvSpPr>
          <p:cNvPr id="2" name="Espace réservé du texte 10">
            <a:extLst>
              <a:ext uri="{FF2B5EF4-FFF2-40B4-BE49-F238E27FC236}">
                <a16:creationId xmlns:a16="http://schemas.microsoft.com/office/drawing/2014/main" id="{708E85F7-FAEB-53F7-7B73-E797C29295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0080" y="1554480"/>
            <a:ext cx="7602654" cy="3548662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4625" indent="-174625">
              <a:buClr>
                <a:schemeClr val="accent1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363" indent="-185738">
              <a:buClr>
                <a:schemeClr val="accent1"/>
              </a:buClr>
              <a:buFont typeface="Arial" panose="020B0604020202020204" pitchFamily="34" charset="0"/>
              <a:buChar char="-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34988" indent="-174625">
              <a:buFont typeface="Courier New" panose="02070309020205020404" pitchFamily="49" charset="0"/>
              <a:buChar char="o"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19138" indent="-1841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5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1151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TAP_Body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B60BFA77-6E22-D4C1-A53D-1F2B2088BB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80" y="640080"/>
            <a:ext cx="5472110" cy="541202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Placeholder title here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AE740212-7495-9814-F1DB-D1FDBDC773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80" y="1554480"/>
            <a:ext cx="2890842" cy="375785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rgbClr val="00C1FF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31540FF1-F5D1-8A09-DA32-266A139B31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945" y="2468880"/>
            <a:ext cx="6610433" cy="3169284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4625" indent="-174625">
              <a:buClr>
                <a:schemeClr val="accent1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363" indent="-185738">
              <a:buClr>
                <a:schemeClr val="accent1"/>
              </a:buClr>
              <a:buFont typeface="Arial" panose="020B0604020202020204" pitchFamily="34" charset="0"/>
              <a:buChar char="-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34988" indent="-174625">
              <a:buFont typeface="Courier New" panose="02070309020205020404" pitchFamily="49" charset="0"/>
              <a:buChar char="o"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19138" indent="-1841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5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012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TAP_Body_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B24E5055-1386-EE7F-AFB0-996D8FE6AB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91" y="1280587"/>
            <a:ext cx="3553711" cy="947607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Placeholder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id="{0CF0EAD9-8F78-3B3B-6B4B-309F34DA7B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945" y="2383277"/>
            <a:ext cx="3550657" cy="3548662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n-lt"/>
                <a:cs typeface="Arial" panose="020B0604020202020204" pitchFamily="34" charset="0"/>
              </a:defRPr>
            </a:lvl1pPr>
            <a:lvl2pPr marL="174625" indent="-174625">
              <a:buClr>
                <a:schemeClr val="accent1"/>
              </a:buClr>
              <a:defRPr sz="1200">
                <a:latin typeface="+mn-lt"/>
                <a:cs typeface="Arial" panose="020B0604020202020204" pitchFamily="34" charset="0"/>
              </a:defRPr>
            </a:lvl2pPr>
            <a:lvl3pPr marL="360363" indent="-185738">
              <a:buClr>
                <a:schemeClr val="accent1"/>
              </a:buClr>
              <a:buFont typeface="Arial" panose="020B0604020202020204" pitchFamily="34" charset="0"/>
              <a:buChar char="-"/>
              <a:defRPr sz="1100">
                <a:latin typeface="+mn-lt"/>
                <a:cs typeface="Arial" panose="020B0604020202020204" pitchFamily="34" charset="0"/>
              </a:defRPr>
            </a:lvl3pPr>
            <a:lvl4pPr marL="534988" indent="-174625">
              <a:buFont typeface="Courier New" panose="02070309020205020404" pitchFamily="49" charset="0"/>
              <a:buChar char="o"/>
              <a:defRPr sz="1050">
                <a:latin typeface="+mn-lt"/>
                <a:cs typeface="Arial" panose="020B0604020202020204" pitchFamily="34" charset="0"/>
              </a:defRPr>
            </a:lvl4pPr>
            <a:lvl5pPr marL="719138" indent="-184150">
              <a:buFont typeface="Wingdings" panose="05000000000000000000" pitchFamily="2" charset="2"/>
              <a:buChar char="§"/>
              <a:defRPr sz="10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5</a:t>
            </a:r>
          </a:p>
          <a:p>
            <a:pPr lvl="0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C47F869-4F24-C32D-0957-77EAC6D6C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89589" y="1280586"/>
            <a:ext cx="6284769" cy="4336461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A8AD401A-6BF7-765A-05FB-0365D2C900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73365" y="1441228"/>
            <a:ext cx="6117215" cy="3472773"/>
          </a:xfrm>
          <a:prstGeom prst="rect">
            <a:avLst/>
          </a:prstGeo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40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73CDDB8-F2E4-4944-82C6-AF28226293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" y="640080"/>
            <a:ext cx="10963835" cy="688256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chemeClr val="tx1">
                    <a:lumMod val="95000"/>
                  </a:schemeClr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/>
              <a:t>Main Title Goes Here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6EE5AD7-3D03-4772-AB17-E8F5BC042A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80" y="1554480"/>
            <a:ext cx="10963835" cy="442035"/>
          </a:xfrm>
          <a:prstGeom prst="rect">
            <a:avLst/>
          </a:prstGeom>
        </p:spPr>
        <p:txBody>
          <a:bodyPr wrap="square" lIns="72000" tIns="36000" rIns="72000" bIns="3600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00C1FF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Your Subtitle Goes Here 2 Lines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CFBF1-7E17-8098-4C96-E29ADCBD5F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80" y="2468880"/>
            <a:ext cx="7439025" cy="31511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6864932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star shaped object on a black background&#10;&#10;Description automatically generated">
            <a:extLst>
              <a:ext uri="{FF2B5EF4-FFF2-40B4-BE49-F238E27FC236}">
                <a16:creationId xmlns:a16="http://schemas.microsoft.com/office/drawing/2014/main" id="{6FC6D58C-507B-D464-AA7C-B0E2552CB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6000"/>
          </a:blip>
          <a:srcRect l="22962" t="21046" r="25282" b="24407"/>
          <a:stretch/>
        </p:blipFill>
        <p:spPr>
          <a:xfrm>
            <a:off x="0" y="548640"/>
            <a:ext cx="5925570" cy="6309359"/>
          </a:xfrm>
          <a:prstGeom prst="rect">
            <a:avLst/>
          </a:prstGeom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826CFAA6-4E8C-C8A9-F1DF-108D210C27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"/>
          </a:blip>
          <a:srcRect l="-4876" r="25524" b="46180"/>
          <a:stretch/>
        </p:blipFill>
        <p:spPr>
          <a:xfrm>
            <a:off x="4390293" y="2229118"/>
            <a:ext cx="7801708" cy="462888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AC3033-8278-EF5D-B26B-F47107B94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66136" y="2412893"/>
            <a:ext cx="1828800" cy="0"/>
          </a:xfrm>
          <a:prstGeom prst="line">
            <a:avLst/>
          </a:prstGeom>
          <a:ln w="28575">
            <a:solidFill>
              <a:srgbClr val="ED1D23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9BC9571-5566-476D-6F7C-B28698DCB5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760" y="4876967"/>
            <a:ext cx="4971103" cy="4267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spcAft>
                <a:spcPts val="1333"/>
              </a:spcAft>
              <a:buNone/>
              <a:defRPr sz="2400" b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0" indent="0">
              <a:spcAft>
                <a:spcPts val="5600"/>
              </a:spcAft>
              <a:buNone/>
              <a:defRPr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0" indent="0">
              <a:buNone/>
              <a:defRPr sz="1867"/>
            </a:lvl4pPr>
            <a:lvl5pPr marL="0" indent="0">
              <a:buNone/>
              <a:defRPr sz="1867"/>
            </a:lvl5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AB886EA-7D81-2999-9853-314438EDF8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760" y="2609255"/>
            <a:ext cx="4961271" cy="181660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  <a:defRPr sz="6000" b="0" i="0" cap="none" baseline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5867" b="0" i="0" cap="none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0"/>
            <a:r>
              <a:rPr lang="en-US"/>
              <a:t>Agenda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C436B3-3ED3-642B-A0C1-9450688AC2D4}"/>
              </a:ext>
            </a:extLst>
          </p:cNvPr>
          <p:cNvCxnSpPr>
            <a:cxnSpLocks/>
          </p:cNvCxnSpPr>
          <p:nvPr userDrawn="1"/>
        </p:nvCxnSpPr>
        <p:spPr>
          <a:xfrm>
            <a:off x="5925575" y="1003711"/>
            <a:ext cx="0" cy="4850580"/>
          </a:xfrm>
          <a:prstGeom prst="line">
            <a:avLst/>
          </a:prstGeom>
          <a:ln w="127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5ED51B2-6970-9F93-4C87-B8DB9E589D5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528620" y="2413001"/>
            <a:ext cx="5231464" cy="3076260"/>
          </a:xfrm>
          <a:prstGeom prst="rect">
            <a:avLst/>
          </a:prstGeom>
        </p:spPr>
        <p:txBody>
          <a:bodyPr/>
          <a:lstStyle>
            <a:lvl1pPr marL="243834" indent="-243834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indent="-243834">
              <a:lnSpc>
                <a:spcPct val="100000"/>
              </a:lnSpc>
              <a:spcBef>
                <a:spcPts val="400"/>
              </a:spcBef>
              <a:defRPr sz="1800">
                <a:solidFill>
                  <a:schemeClr val="tx1"/>
                </a:solidFill>
              </a:defRPr>
            </a:lvl2pPr>
            <a:lvl3pPr indent="-243834">
              <a:lnSpc>
                <a:spcPct val="100000"/>
              </a:lnSpc>
              <a:spcBef>
                <a:spcPts val="400"/>
              </a:spcBef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rgbClr val="55565A"/>
                </a:solidFill>
              </a:defRPr>
            </a:lvl4pPr>
            <a:lvl5pPr>
              <a:defRPr>
                <a:solidFill>
                  <a:srgbClr val="55565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9429928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4144" userDrawn="1">
          <p15:clr>
            <a:srgbClr val="FBAE40"/>
          </p15:clr>
        </p15:guide>
        <p15:guide id="2" orient="horz" pos="15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54DDA72D-BB8D-A4A9-3C65-F0A88967D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"/>
          </a:blip>
          <a:srcRect l="-4876" r="75" b="46180"/>
          <a:stretch/>
        </p:blipFill>
        <p:spPr>
          <a:xfrm>
            <a:off x="0" y="2426025"/>
            <a:ext cx="10303727" cy="4431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2194560"/>
            <a:ext cx="7437120" cy="731520"/>
          </a:xfrm>
        </p:spPr>
        <p:txBody>
          <a:bodyPr wrap="square" lIns="0" tIns="0" rIns="0" bIns="0" anchor="t">
            <a:spAutoFit/>
          </a:bodyPr>
          <a:lstStyle>
            <a:lvl1pPr algn="l">
              <a:defRPr sz="3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Main Title Goes Here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body" idx="1" hasCustomPrompt="1"/>
          </p:nvPr>
        </p:nvSpPr>
        <p:spPr>
          <a:xfrm>
            <a:off x="1097280" y="3840480"/>
            <a:ext cx="74371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Your 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31675396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>
            <a:extLst>
              <a:ext uri="{FF2B5EF4-FFF2-40B4-BE49-F238E27FC236}">
                <a16:creationId xmlns:a16="http://schemas.microsoft.com/office/drawing/2014/main" id="{F862E854-7719-0E2F-8BDC-56FED2FD0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8000"/>
          </a:blip>
          <a:srcRect l="-4876" r="75" b="46180"/>
          <a:stretch/>
        </p:blipFill>
        <p:spPr>
          <a:xfrm>
            <a:off x="123217" y="2422441"/>
            <a:ext cx="10303727" cy="4431975"/>
          </a:xfrm>
          <a:prstGeom prst="rect">
            <a:avLst/>
          </a:prstGeom>
        </p:spPr>
      </p:pic>
      <p:sp>
        <p:nvSpPr>
          <p:cNvPr id="21" name="TextBox 13">
            <a:extLst>
              <a:ext uri="{FF2B5EF4-FFF2-40B4-BE49-F238E27FC236}">
                <a16:creationId xmlns:a16="http://schemas.microsoft.com/office/drawing/2014/main" id="{1890C9C0-7861-39BC-E947-4F86E11A9CC7}"/>
              </a:ext>
            </a:extLst>
          </p:cNvPr>
          <p:cNvSpPr txBox="1"/>
          <p:nvPr userDrawn="1"/>
        </p:nvSpPr>
        <p:spPr>
          <a:xfrm>
            <a:off x="405484" y="6400800"/>
            <a:ext cx="17283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0" i="0" kern="1200" dirty="0">
                <a:solidFill>
                  <a:srgbClr val="D8D8D8">
                    <a:alpha val="50000"/>
                  </a:srgbClr>
                </a:solidFill>
                <a:effectLst/>
                <a:latin typeface="Helvetica" pitchFamily="2" charset="0"/>
                <a:ea typeface="+mn-ea"/>
                <a:cs typeface="+mn-cs"/>
              </a:rPr>
              <a:t>© 2024 ETAP. All rights reserved.</a:t>
            </a:r>
            <a:endParaRPr lang="en-US" sz="800" dirty="0">
              <a:solidFill>
                <a:srgbClr val="D8D8D8">
                  <a:alpha val="50000"/>
                </a:srgbClr>
              </a:solidFill>
              <a:latin typeface="Helvetica" pitchFamily="2" charset="0"/>
            </a:endParaRPr>
          </a:p>
        </p:txBody>
      </p:sp>
      <p:pic>
        <p:nvPicPr>
          <p:cNvPr id="2" name="Picture 1" descr="A red light in the dark&#10;&#10;Description automatically generated">
            <a:extLst>
              <a:ext uri="{FF2B5EF4-FFF2-40B4-BE49-F238E27FC236}">
                <a16:creationId xmlns:a16="http://schemas.microsoft.com/office/drawing/2014/main" id="{8E29BD19-B9BE-0E5A-1BFC-48B928221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52338" t="6068" r="21857" b="44365"/>
          <a:stretch/>
        </p:blipFill>
        <p:spPr>
          <a:xfrm rot="10800000">
            <a:off x="1564527" y="-2"/>
            <a:ext cx="1422136" cy="1536541"/>
          </a:xfrm>
          <a:prstGeom prst="rect">
            <a:avLst/>
          </a:prstGeom>
        </p:spPr>
      </p:pic>
      <p:pic>
        <p:nvPicPr>
          <p:cNvPr id="4" name="Picture 3" descr="A red light in the dark&#10;&#10;Description automatically generated">
            <a:extLst>
              <a:ext uri="{FF2B5EF4-FFF2-40B4-BE49-F238E27FC236}">
                <a16:creationId xmlns:a16="http://schemas.microsoft.com/office/drawing/2014/main" id="{00C9EF0C-85A9-63A5-6A35-BC9A9360F9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15000"/>
          </a:blip>
          <a:srcRect l="52338" t="6068" r="21857" b="28404"/>
          <a:stretch/>
        </p:blipFill>
        <p:spPr>
          <a:xfrm>
            <a:off x="1500031" y="3584"/>
            <a:ext cx="1422136" cy="2031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0C0238-AB3A-EB96-3687-7DEB423956DD}"/>
              </a:ext>
            </a:extLst>
          </p:cNvPr>
          <p:cNvPicPr>
            <a:picLocks/>
          </p:cNvPicPr>
          <p:nvPr userDrawn="1"/>
        </p:nvPicPr>
        <p:blipFill rotWithShape="1">
          <a:blip r:embed="rId6"/>
          <a:srcRect l="65566" r="24015" b="632"/>
          <a:stretch/>
        </p:blipFill>
        <p:spPr>
          <a:xfrm>
            <a:off x="12071778" y="0"/>
            <a:ext cx="129396" cy="6876000"/>
          </a:xfrm>
          <a:prstGeom prst="rect">
            <a:avLst/>
          </a:prstGeom>
        </p:spPr>
      </p:pic>
      <p:pic>
        <p:nvPicPr>
          <p:cNvPr id="18" name="Picture 6" descr="A red light in the dark&#10;&#10;Description automatically generated">
            <a:extLst>
              <a:ext uri="{FF2B5EF4-FFF2-40B4-BE49-F238E27FC236}">
                <a16:creationId xmlns:a16="http://schemas.microsoft.com/office/drawing/2014/main" id="{BF9BADCC-8459-98E5-66E0-DD085281B7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15000"/>
          </a:blip>
          <a:srcRect l="52338" t="6069" r="21857" b="48723"/>
          <a:stretch/>
        </p:blipFill>
        <p:spPr>
          <a:xfrm>
            <a:off x="4500493" y="4774545"/>
            <a:ext cx="2110567" cy="2079871"/>
          </a:xfrm>
          <a:prstGeom prst="rect">
            <a:avLst/>
          </a:prstGeom>
        </p:spPr>
      </p:pic>
      <p:pic>
        <p:nvPicPr>
          <p:cNvPr id="19" name="Picture 7" descr="A red light in the dark&#10;&#10;Description automatically generated">
            <a:extLst>
              <a:ext uri="{FF2B5EF4-FFF2-40B4-BE49-F238E27FC236}">
                <a16:creationId xmlns:a16="http://schemas.microsoft.com/office/drawing/2014/main" id="{04532691-FF30-0EE8-5E68-485DDFD8C5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15000"/>
          </a:blip>
          <a:srcRect l="52338" t="6069" r="21857" b="64926"/>
          <a:stretch/>
        </p:blipFill>
        <p:spPr>
          <a:xfrm>
            <a:off x="1975938" y="4903901"/>
            <a:ext cx="2110567" cy="1334416"/>
          </a:xfrm>
          <a:prstGeom prst="rect">
            <a:avLst/>
          </a:prstGeom>
        </p:spPr>
      </p:pic>
      <p:pic>
        <p:nvPicPr>
          <p:cNvPr id="5" name="Picture 4" descr="A red light in the dark&#10;&#10;Description automatically generated">
            <a:extLst>
              <a:ext uri="{FF2B5EF4-FFF2-40B4-BE49-F238E27FC236}">
                <a16:creationId xmlns:a16="http://schemas.microsoft.com/office/drawing/2014/main" id="{A4D3381A-8663-B107-6EF3-411B91762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/>
          </a:blip>
          <a:srcRect l="52338" t="6069" r="21857" b="38151"/>
          <a:stretch/>
        </p:blipFill>
        <p:spPr>
          <a:xfrm>
            <a:off x="3011667" y="5128822"/>
            <a:ext cx="1422136" cy="17291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933A92-D113-FBA5-2DBA-9075A9217E1E}"/>
              </a:ext>
            </a:extLst>
          </p:cNvPr>
          <p:cNvSpPr txBox="1"/>
          <p:nvPr userDrawn="1"/>
        </p:nvSpPr>
        <p:spPr>
          <a:xfrm>
            <a:off x="282267" y="6583680"/>
            <a:ext cx="17283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0" i="0" kern="1200" dirty="0">
                <a:solidFill>
                  <a:srgbClr val="000000">
                    <a:alpha val="30000"/>
                  </a:srgbClr>
                </a:solidFill>
                <a:effectLst/>
                <a:latin typeface="Helvetica" pitchFamily="2" charset="0"/>
                <a:ea typeface="+mn-ea"/>
                <a:cs typeface="+mn-cs"/>
              </a:rPr>
              <a:t>© 2024 ETAP. All rights reserved.</a:t>
            </a:r>
            <a:endParaRPr lang="en-US" sz="800" dirty="0">
              <a:solidFill>
                <a:srgbClr val="000000">
                  <a:alpha val="30000"/>
                </a:srgbClr>
              </a:solidFill>
              <a:latin typeface="Helvetica" pitchFamily="2" charset="0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E8B94D7-436B-98B3-22EA-1ECF200F99E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771817" y="6165556"/>
            <a:ext cx="1846385" cy="37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369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42" r:id="rId2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50838" algn="l"/>
        </a:tabLst>
        <a:defRPr sz="5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93">
          <p15:clr>
            <a:srgbClr val="F26B43"/>
          </p15:clr>
        </p15:guide>
        <p15:guide id="3" pos="728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9FE97E-2306-0363-AA0A-8C220D89BA43}"/>
              </a:ext>
            </a:extLst>
          </p:cNvPr>
          <p:cNvPicPr>
            <a:picLocks/>
          </p:cNvPicPr>
          <p:nvPr userDrawn="1"/>
        </p:nvPicPr>
        <p:blipFill rotWithShape="1">
          <a:blip r:embed="rId9"/>
          <a:srcRect l="65566" r="24015" b="632"/>
          <a:stretch/>
        </p:blipFill>
        <p:spPr>
          <a:xfrm>
            <a:off x="12085156" y="-14042"/>
            <a:ext cx="129396" cy="687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3173FF-7C00-54CD-90F2-F236DE71DCB0}"/>
              </a:ext>
            </a:extLst>
          </p:cNvPr>
          <p:cNvSpPr txBox="1"/>
          <p:nvPr userDrawn="1"/>
        </p:nvSpPr>
        <p:spPr>
          <a:xfrm>
            <a:off x="282267" y="6400800"/>
            <a:ext cx="17283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0" i="0" kern="1200" dirty="0">
                <a:solidFill>
                  <a:schemeClr val="tx1">
                    <a:alpha val="30000"/>
                  </a:schemeClr>
                </a:solidFill>
                <a:effectLst/>
                <a:latin typeface="Helvetica" pitchFamily="2" charset="0"/>
                <a:ea typeface="+mn-ea"/>
                <a:cs typeface="+mn-cs"/>
              </a:rPr>
              <a:t>© 2024 ETAP. All rights reserved.</a:t>
            </a:r>
            <a:endParaRPr lang="en-US" sz="800" dirty="0">
              <a:solidFill>
                <a:schemeClr val="tx1">
                  <a:alpha val="30000"/>
                </a:schemeClr>
              </a:solidFill>
              <a:latin typeface="Helvetica" pitchFamily="2" charset="0"/>
            </a:endParaRP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7AA6C15-4667-8957-C1C3-B3C5A603361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771817" y="6165556"/>
            <a:ext cx="1846385" cy="37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30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756" r:id="rId2"/>
    <p:sldLayoutId id="2147483757" r:id="rId3"/>
    <p:sldLayoutId id="2147483799" r:id="rId4"/>
    <p:sldLayoutId id="2147487270" r:id="rId5"/>
    <p:sldLayoutId id="2147484834" r:id="rId6"/>
    <p:sldLayoutId id="2147484787" r:id="rId7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93">
          <p15:clr>
            <a:srgbClr val="F26B43"/>
          </p15:clr>
        </p15:guide>
        <p15:guide id="3" pos="728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9FE97E-2306-0363-AA0A-8C220D89BA43}"/>
              </a:ext>
            </a:extLst>
          </p:cNvPr>
          <p:cNvPicPr>
            <a:picLocks/>
          </p:cNvPicPr>
          <p:nvPr userDrawn="1"/>
        </p:nvPicPr>
        <p:blipFill rotWithShape="1">
          <a:blip r:embed="rId6"/>
          <a:srcRect l="65566" r="24015" b="632"/>
          <a:stretch/>
        </p:blipFill>
        <p:spPr>
          <a:xfrm>
            <a:off x="12085156" y="-14042"/>
            <a:ext cx="129396" cy="687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5ECF57-9C51-E48D-33C4-A0D4D10D3FB1}"/>
              </a:ext>
            </a:extLst>
          </p:cNvPr>
          <p:cNvSpPr txBox="1"/>
          <p:nvPr userDrawn="1"/>
        </p:nvSpPr>
        <p:spPr>
          <a:xfrm>
            <a:off x="282267" y="6400800"/>
            <a:ext cx="17283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0" i="0" kern="1200" dirty="0">
                <a:solidFill>
                  <a:schemeClr val="tx1">
                    <a:alpha val="30000"/>
                  </a:schemeClr>
                </a:solidFill>
                <a:effectLst/>
                <a:latin typeface="Helvetica" pitchFamily="2" charset="0"/>
                <a:ea typeface="+mn-ea"/>
                <a:cs typeface="+mn-cs"/>
              </a:rPr>
              <a:t>© 2024 ETAP. All rights reserved.</a:t>
            </a:r>
            <a:endParaRPr lang="en-US" sz="800" dirty="0">
              <a:solidFill>
                <a:schemeClr val="tx1">
                  <a:alpha val="30000"/>
                </a:schemeClr>
              </a:solidFill>
              <a:latin typeface="Helvetica" pitchFamily="2" charset="0"/>
            </a:endParaRP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966A62B-69D0-496B-7B66-24AF3A064AB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771817" y="6165556"/>
            <a:ext cx="1846385" cy="37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30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285" r:id="rId1"/>
    <p:sldLayoutId id="2147487283" r:id="rId2"/>
    <p:sldLayoutId id="2147487280" r:id="rId3"/>
    <p:sldLayoutId id="2147487279" r:id="rId4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93">
          <p15:clr>
            <a:srgbClr val="F26B43"/>
          </p15:clr>
        </p15:guide>
        <p15:guide id="3" pos="728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9FE97E-2306-0363-AA0A-8C220D89BA43}"/>
              </a:ext>
            </a:extLst>
          </p:cNvPr>
          <p:cNvPicPr>
            <a:picLocks/>
          </p:cNvPicPr>
          <p:nvPr userDrawn="1"/>
        </p:nvPicPr>
        <p:blipFill rotWithShape="1">
          <a:blip r:embed="rId4"/>
          <a:srcRect l="65566" r="24015" b="632"/>
          <a:stretch/>
        </p:blipFill>
        <p:spPr>
          <a:xfrm>
            <a:off x="12085156" y="-14042"/>
            <a:ext cx="129396" cy="687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53CB32-4A74-9843-854D-3D9858797885}"/>
              </a:ext>
            </a:extLst>
          </p:cNvPr>
          <p:cNvSpPr txBox="1"/>
          <p:nvPr userDrawn="1"/>
        </p:nvSpPr>
        <p:spPr>
          <a:xfrm>
            <a:off x="282267" y="6400800"/>
            <a:ext cx="17283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0" i="0" kern="1200" dirty="0">
                <a:solidFill>
                  <a:schemeClr val="tx1">
                    <a:alpha val="30000"/>
                  </a:schemeClr>
                </a:solidFill>
                <a:effectLst/>
                <a:latin typeface="Helvetica" pitchFamily="2" charset="0"/>
                <a:ea typeface="+mn-ea"/>
                <a:cs typeface="+mn-cs"/>
              </a:rPr>
              <a:t>© 2024 ETAP. All rights reserved.</a:t>
            </a:r>
            <a:endParaRPr lang="en-US" sz="800" dirty="0">
              <a:solidFill>
                <a:schemeClr val="tx1">
                  <a:alpha val="3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930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284" r:id="rId1"/>
    <p:sldLayoutId id="2147487287" r:id="rId2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93">
          <p15:clr>
            <a:srgbClr val="F26B43"/>
          </p15:clr>
        </p15:guide>
        <p15:guide id="3" pos="728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microsoft.com/office/2018/10/relationships/comments" Target="../comments/modernComment_7FFFFA53_6F2F8C5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34" Type="http://schemas.openxmlformats.org/officeDocument/2006/relationships/image" Target="../media/image4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33" Type="http://schemas.openxmlformats.org/officeDocument/2006/relationships/image" Target="../media/image46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32" Type="http://schemas.openxmlformats.org/officeDocument/2006/relationships/image" Target="../media/image45.png"/><Relationship Id="rId37" Type="http://schemas.openxmlformats.org/officeDocument/2006/relationships/image" Target="../media/image50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36" Type="http://schemas.openxmlformats.org/officeDocument/2006/relationships/image" Target="../media/image49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31" Type="http://schemas.openxmlformats.org/officeDocument/2006/relationships/image" Target="../media/image44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Relationship Id="rId35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D1205B7-B52D-DBC9-930F-00A87540DC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Toolkit</a:t>
            </a:r>
          </a:p>
        </p:txBody>
      </p:sp>
      <p:sp>
        <p:nvSpPr>
          <p:cNvPr id="46" name="Espace réservé du texte 45">
            <a:extLst>
              <a:ext uri="{FF2B5EF4-FFF2-40B4-BE49-F238E27FC236}">
                <a16:creationId xmlns:a16="http://schemas.microsoft.com/office/drawing/2014/main" id="{C6B324CE-665F-FD40-98FE-A9C254DD37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Color Palette</a:t>
            </a:r>
          </a:p>
        </p:txBody>
      </p:sp>
      <p:sp>
        <p:nvSpPr>
          <p:cNvPr id="47" name="Espace réservé du texte 46">
            <a:extLst>
              <a:ext uri="{FF2B5EF4-FFF2-40B4-BE49-F238E27FC236}">
                <a16:creationId xmlns:a16="http://schemas.microsoft.com/office/drawing/2014/main" id="{D07587D0-0884-C658-832F-6C5A11B6FB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Color balance</a:t>
            </a:r>
          </a:p>
        </p:txBody>
      </p:sp>
      <p:sp>
        <p:nvSpPr>
          <p:cNvPr id="48" name="Espace réservé du texte 47">
            <a:extLst>
              <a:ext uri="{FF2B5EF4-FFF2-40B4-BE49-F238E27FC236}">
                <a16:creationId xmlns:a16="http://schemas.microsoft.com/office/drawing/2014/main" id="{7259BDF0-3701-2985-183D-B91BEE3237A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Font and bullet point style</a:t>
            </a:r>
          </a:p>
        </p:txBody>
      </p:sp>
      <p:sp>
        <p:nvSpPr>
          <p:cNvPr id="51" name="Espace réservé du texte 50">
            <a:extLst>
              <a:ext uri="{FF2B5EF4-FFF2-40B4-BE49-F238E27FC236}">
                <a16:creationId xmlns:a16="http://schemas.microsoft.com/office/drawing/2014/main" id="{5E094B84-076C-FC19-6CE5-15E86747804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48569" y="2955728"/>
            <a:ext cx="3105622" cy="1143703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ETAP red should always be present in significant proportions.</a:t>
            </a:r>
          </a:p>
          <a:p>
            <a:r>
              <a:rPr lang="en-US">
                <a:solidFill>
                  <a:schemeClr val="tx1"/>
                </a:solidFill>
              </a:rPr>
              <a:t>Reserve our secondary palette for subtle applications</a:t>
            </a: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23297ACB-433B-0129-35CC-5BDEC574A9DC}"/>
              </a:ext>
            </a:extLst>
          </p:cNvPr>
          <p:cNvGrpSpPr/>
          <p:nvPr userDrawn="1"/>
        </p:nvGrpSpPr>
        <p:grpSpPr>
          <a:xfrm>
            <a:off x="786425" y="2961235"/>
            <a:ext cx="971741" cy="1940780"/>
            <a:chOff x="12431200" y="15745"/>
            <a:chExt cx="971741" cy="1940780"/>
          </a:xfrm>
        </p:grpSpPr>
        <p:sp>
          <p:nvSpPr>
            <p:cNvPr id="12" name="Oval 40">
              <a:extLst>
                <a:ext uri="{FF2B5EF4-FFF2-40B4-BE49-F238E27FC236}">
                  <a16:creationId xmlns:a16="http://schemas.microsoft.com/office/drawing/2014/main" id="{2A88D0EC-1923-A632-C130-57707C56CE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2431200" y="412421"/>
              <a:ext cx="409483" cy="409483"/>
            </a:xfrm>
            <a:prstGeom prst="ellipse">
              <a:avLst/>
            </a:prstGeom>
            <a:solidFill>
              <a:srgbClr val="ED1C2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horz" wrap="square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035C62-2710-A1F8-E20D-E1424DD6CB70}"/>
                </a:ext>
              </a:extLst>
            </p:cNvPr>
            <p:cNvSpPr/>
            <p:nvPr userDrawn="1"/>
          </p:nvSpPr>
          <p:spPr>
            <a:xfrm>
              <a:off x="12431200" y="15745"/>
              <a:ext cx="971741" cy="178053"/>
            </a:xfrm>
            <a:prstGeom prst="rect">
              <a:avLst/>
            </a:prstGeom>
          </p:spPr>
          <p:txBody>
            <a:bodyPr vert="horz" wrap="square" l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Primary Colors</a:t>
              </a:r>
            </a:p>
          </p:txBody>
        </p:sp>
        <p:sp>
          <p:nvSpPr>
            <p:cNvPr id="14" name="Oval 42">
              <a:extLst>
                <a:ext uri="{FF2B5EF4-FFF2-40B4-BE49-F238E27FC236}">
                  <a16:creationId xmlns:a16="http://schemas.microsoft.com/office/drawing/2014/main" id="{9ECBDD39-2205-D6A4-0844-43E5A5AC26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2914957" y="1547042"/>
              <a:ext cx="409483" cy="409483"/>
            </a:xfrm>
            <a:prstGeom prst="ellipse">
              <a:avLst/>
            </a:prstGeom>
            <a:solidFill>
              <a:srgbClr val="D8D8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horz" wrap="square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43">
              <a:extLst>
                <a:ext uri="{FF2B5EF4-FFF2-40B4-BE49-F238E27FC236}">
                  <a16:creationId xmlns:a16="http://schemas.microsoft.com/office/drawing/2014/main" id="{F5D64286-6BF4-837E-1870-FF7794249C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2914957" y="976700"/>
              <a:ext cx="409483" cy="409483"/>
            </a:xfrm>
            <a:prstGeom prst="ellipse">
              <a:avLst/>
            </a:prstGeom>
            <a:solidFill>
              <a:srgbClr val="8A8A8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horz" wrap="square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Oval 44">
              <a:extLst>
                <a:ext uri="{FF2B5EF4-FFF2-40B4-BE49-F238E27FC236}">
                  <a16:creationId xmlns:a16="http://schemas.microsoft.com/office/drawing/2014/main" id="{BCBE306A-CD4C-815C-4C00-1ECDE76ECD9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2914957" y="412421"/>
              <a:ext cx="409483" cy="409483"/>
            </a:xfrm>
            <a:prstGeom prst="ellipse">
              <a:avLst/>
            </a:prstGeom>
            <a:solidFill>
              <a:srgbClr val="3C3C3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horz" wrap="square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7351B806-4DE8-8564-4467-9E6E50298233}"/>
              </a:ext>
            </a:extLst>
          </p:cNvPr>
          <p:cNvSpPr/>
          <p:nvPr userDrawn="1"/>
        </p:nvSpPr>
        <p:spPr>
          <a:xfrm>
            <a:off x="2201373" y="2961235"/>
            <a:ext cx="1430740" cy="161350"/>
          </a:xfrm>
          <a:prstGeom prst="rect">
            <a:avLst/>
          </a:prstGeom>
        </p:spPr>
        <p:txBody>
          <a:bodyPr vert="horz" wrap="square" l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Calibri" panose="020F0502020204030204" pitchFamily="34" charset="0"/>
              </a:rPr>
              <a:t>Secondary Colors</a:t>
            </a:r>
          </a:p>
        </p:txBody>
      </p:sp>
      <p:sp>
        <p:nvSpPr>
          <p:cNvPr id="27" name="Oval 69">
            <a:extLst>
              <a:ext uri="{FF2B5EF4-FFF2-40B4-BE49-F238E27FC236}">
                <a16:creationId xmlns:a16="http://schemas.microsoft.com/office/drawing/2014/main" id="{850F1AA5-A3A6-2DFF-1FFE-52FC5841ED6B}"/>
              </a:ext>
            </a:extLst>
          </p:cNvPr>
          <p:cNvSpPr>
            <a:spLocks noChangeAspect="1"/>
          </p:cNvSpPr>
          <p:nvPr userDrawn="1"/>
        </p:nvSpPr>
        <p:spPr>
          <a:xfrm>
            <a:off x="3168887" y="3370718"/>
            <a:ext cx="409483" cy="409483"/>
          </a:xfrm>
          <a:prstGeom prst="ellipse">
            <a:avLst/>
          </a:prstGeom>
          <a:solidFill>
            <a:srgbClr val="FF779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Oval 70">
            <a:extLst>
              <a:ext uri="{FF2B5EF4-FFF2-40B4-BE49-F238E27FC236}">
                <a16:creationId xmlns:a16="http://schemas.microsoft.com/office/drawing/2014/main" id="{5779E887-7273-B37F-3F9E-5F3C2A044EE1}"/>
              </a:ext>
            </a:extLst>
          </p:cNvPr>
          <p:cNvSpPr>
            <a:spLocks noChangeAspect="1"/>
          </p:cNvSpPr>
          <p:nvPr userDrawn="1"/>
        </p:nvSpPr>
        <p:spPr>
          <a:xfrm>
            <a:off x="2201373" y="3363973"/>
            <a:ext cx="409483" cy="409483"/>
          </a:xfrm>
          <a:prstGeom prst="ellipse">
            <a:avLst/>
          </a:prstGeom>
          <a:solidFill>
            <a:srgbClr val="7126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Oval 72">
            <a:extLst>
              <a:ext uri="{FF2B5EF4-FFF2-40B4-BE49-F238E27FC236}">
                <a16:creationId xmlns:a16="http://schemas.microsoft.com/office/drawing/2014/main" id="{B279A674-B34E-DAC3-6C8D-30F4FF7AC3F2}"/>
              </a:ext>
            </a:extLst>
          </p:cNvPr>
          <p:cNvSpPr>
            <a:spLocks noChangeAspect="1"/>
          </p:cNvSpPr>
          <p:nvPr userDrawn="1"/>
        </p:nvSpPr>
        <p:spPr>
          <a:xfrm>
            <a:off x="2685130" y="3363973"/>
            <a:ext cx="409483" cy="409483"/>
          </a:xfrm>
          <a:prstGeom prst="ellipse">
            <a:avLst/>
          </a:prstGeom>
          <a:solidFill>
            <a:srgbClr val="00C1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TextBox 75">
            <a:extLst>
              <a:ext uri="{FF2B5EF4-FFF2-40B4-BE49-F238E27FC236}">
                <a16:creationId xmlns:a16="http://schemas.microsoft.com/office/drawing/2014/main" id="{582CC7C6-7C74-D9F2-D213-2C1B235B2BFF}"/>
              </a:ext>
            </a:extLst>
          </p:cNvPr>
          <p:cNvSpPr txBox="1"/>
          <p:nvPr/>
        </p:nvSpPr>
        <p:spPr>
          <a:xfrm>
            <a:off x="7596155" y="458956"/>
            <a:ext cx="281553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78C359D-5BFF-1AE6-D525-C356E0DC6A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" r="60"/>
          <a:stretch/>
        </p:blipFill>
        <p:spPr>
          <a:xfrm>
            <a:off x="4603172" y="4099431"/>
            <a:ext cx="1596365" cy="1588769"/>
          </a:xfrm>
          <a:prstGeom prst="ellipse">
            <a:avLst/>
          </a:prstGeom>
        </p:spPr>
      </p:pic>
      <p:sp>
        <p:nvSpPr>
          <p:cNvPr id="2" name="Espace réservé du texte 10">
            <a:extLst>
              <a:ext uri="{FF2B5EF4-FFF2-40B4-BE49-F238E27FC236}">
                <a16:creationId xmlns:a16="http://schemas.microsoft.com/office/drawing/2014/main" id="{43F53F4D-7538-F368-0D48-68F5BFD8E48F}"/>
              </a:ext>
            </a:extLst>
          </p:cNvPr>
          <p:cNvSpPr>
            <a:spLocks noGrp="1"/>
          </p:cNvSpPr>
          <p:nvPr/>
        </p:nvSpPr>
        <p:spPr>
          <a:xfrm>
            <a:off x="8243587" y="2955728"/>
            <a:ext cx="3358502" cy="39841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fr-FR" sz="1400" err="1"/>
              <a:t>Text</a:t>
            </a:r>
            <a:r>
              <a:rPr lang="fr-FR" sz="1400"/>
              <a:t> </a:t>
            </a:r>
            <a:r>
              <a:rPr lang="fr-FR" sz="1400" err="1"/>
              <a:t>level</a:t>
            </a:r>
            <a:r>
              <a:rPr lang="fr-FR" sz="1400"/>
              <a:t> 1 Font size 14 Arial (Body)</a:t>
            </a:r>
          </a:p>
          <a:p>
            <a:pPr marL="176213" lvl="1" indent="-176213">
              <a:lnSpc>
                <a:spcPct val="150000"/>
              </a:lnSpc>
              <a:buClr>
                <a:schemeClr val="accent1"/>
              </a:buClr>
            </a:pPr>
            <a:r>
              <a:rPr lang="fr-FR" sz="1200" err="1"/>
              <a:t>Text</a:t>
            </a:r>
            <a:r>
              <a:rPr lang="fr-FR" sz="1200"/>
              <a:t> </a:t>
            </a:r>
            <a:r>
              <a:rPr lang="fr-FR" sz="1200" err="1"/>
              <a:t>level</a:t>
            </a:r>
            <a:r>
              <a:rPr lang="fr-FR" sz="1200"/>
              <a:t> 2 Font size 12 Arial (Body)</a:t>
            </a:r>
          </a:p>
          <a:p>
            <a:pPr marL="363538" lvl="2" indent="-187325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-"/>
            </a:pPr>
            <a:r>
              <a:rPr lang="fr-FR" sz="1100" err="1"/>
              <a:t>Text</a:t>
            </a:r>
            <a:r>
              <a:rPr lang="fr-FR" sz="1100"/>
              <a:t> </a:t>
            </a:r>
            <a:r>
              <a:rPr lang="fr-FR" sz="1100" err="1"/>
              <a:t>level</a:t>
            </a:r>
            <a:r>
              <a:rPr lang="fr-FR" sz="1100"/>
              <a:t> 3 </a:t>
            </a:r>
            <a:r>
              <a:rPr lang="en-US" sz="1100"/>
              <a:t>Font size 11 Arial (Body)</a:t>
            </a:r>
            <a:endParaRPr lang="fr-FR" sz="1100"/>
          </a:p>
          <a:p>
            <a:pPr marL="539750" lvl="3" indent="-1762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050" err="1"/>
              <a:t>Text</a:t>
            </a:r>
            <a:r>
              <a:rPr lang="fr-FR" sz="1050"/>
              <a:t> </a:t>
            </a:r>
            <a:r>
              <a:rPr lang="fr-FR" sz="1050" err="1"/>
              <a:t>level</a:t>
            </a:r>
            <a:r>
              <a:rPr lang="fr-FR" sz="1050"/>
              <a:t> 4 Font size 10,5 Arial (Body)</a:t>
            </a:r>
          </a:p>
          <a:p>
            <a:pPr marL="717550" lvl="4" indent="-177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050" err="1"/>
              <a:t>Text</a:t>
            </a:r>
            <a:r>
              <a:rPr lang="fr-FR" sz="1050"/>
              <a:t> </a:t>
            </a:r>
            <a:r>
              <a:rPr lang="fr-FR" sz="1050" err="1"/>
              <a:t>level</a:t>
            </a:r>
            <a:r>
              <a:rPr lang="fr-FR" sz="1050"/>
              <a:t> 5 Font size 10 Arial (Body)</a:t>
            </a:r>
          </a:p>
        </p:txBody>
      </p:sp>
    </p:spTree>
    <p:extLst>
      <p:ext uri="{BB962C8B-B14F-4D97-AF65-F5344CB8AC3E}">
        <p14:creationId xmlns:p14="http://schemas.microsoft.com/office/powerpoint/2010/main" val="523446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blue water and trees&#10;&#10;Description automatically generated with medium confidence">
            <a:extLst>
              <a:ext uri="{FF2B5EF4-FFF2-40B4-BE49-F238E27FC236}">
                <a16:creationId xmlns:a16="http://schemas.microsoft.com/office/drawing/2014/main" id="{C7629466-2761-B47D-E9CB-A76599627DC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30567" r="30567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998E68-77B2-8B1A-B736-81F3171790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165CA0-6A3F-91C4-D017-F90184AC31A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4F86F2-268E-B16F-A4FA-DE290D455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CF995150-7082-16AB-56F6-C6963A4C8E38}"/>
              </a:ext>
            </a:extLst>
          </p:cNvPr>
          <p:cNvSpPr/>
          <p:nvPr/>
        </p:nvSpPr>
        <p:spPr>
          <a:xfrm>
            <a:off x="10406572" y="4105998"/>
            <a:ext cx="1009396" cy="1844704"/>
          </a:xfrm>
          <a:custGeom>
            <a:avLst/>
            <a:gdLst>
              <a:gd name="connsiteX0" fmla="*/ 0 w 645541"/>
              <a:gd name="connsiteY0" fmla="*/ 1840894 h 1840894"/>
              <a:gd name="connsiteX1" fmla="*/ 161385 w 645541"/>
              <a:gd name="connsiteY1" fmla="*/ 0 h 1840894"/>
              <a:gd name="connsiteX2" fmla="*/ 645541 w 645541"/>
              <a:gd name="connsiteY2" fmla="*/ 0 h 1840894"/>
              <a:gd name="connsiteX3" fmla="*/ 484156 w 645541"/>
              <a:gd name="connsiteY3" fmla="*/ 1840894 h 1840894"/>
              <a:gd name="connsiteX4" fmla="*/ 0 w 645541"/>
              <a:gd name="connsiteY4" fmla="*/ 1840894 h 1840894"/>
              <a:gd name="connsiteX0" fmla="*/ 0 w 773176"/>
              <a:gd name="connsiteY0" fmla="*/ 1840894 h 1840894"/>
              <a:gd name="connsiteX1" fmla="*/ 161385 w 773176"/>
              <a:gd name="connsiteY1" fmla="*/ 0 h 1840894"/>
              <a:gd name="connsiteX2" fmla="*/ 773176 w 773176"/>
              <a:gd name="connsiteY2" fmla="*/ 0 h 1840894"/>
              <a:gd name="connsiteX3" fmla="*/ 484156 w 773176"/>
              <a:gd name="connsiteY3" fmla="*/ 1840894 h 1840894"/>
              <a:gd name="connsiteX4" fmla="*/ 0 w 773176"/>
              <a:gd name="connsiteY4" fmla="*/ 1840894 h 1840894"/>
              <a:gd name="connsiteX0" fmla="*/ 0 w 1009396"/>
              <a:gd name="connsiteY0" fmla="*/ 1837084 h 1840894"/>
              <a:gd name="connsiteX1" fmla="*/ 397605 w 1009396"/>
              <a:gd name="connsiteY1" fmla="*/ 0 h 1840894"/>
              <a:gd name="connsiteX2" fmla="*/ 1009396 w 1009396"/>
              <a:gd name="connsiteY2" fmla="*/ 0 h 1840894"/>
              <a:gd name="connsiteX3" fmla="*/ 720376 w 1009396"/>
              <a:gd name="connsiteY3" fmla="*/ 1840894 h 1840894"/>
              <a:gd name="connsiteX4" fmla="*/ 0 w 1009396"/>
              <a:gd name="connsiteY4" fmla="*/ 1837084 h 1840894"/>
              <a:gd name="connsiteX0" fmla="*/ 0 w 1009396"/>
              <a:gd name="connsiteY0" fmla="*/ 1837084 h 1840894"/>
              <a:gd name="connsiteX1" fmla="*/ 397605 w 1009396"/>
              <a:gd name="connsiteY1" fmla="*/ 0 h 1840894"/>
              <a:gd name="connsiteX2" fmla="*/ 1009396 w 1009396"/>
              <a:gd name="connsiteY2" fmla="*/ 0 h 1840894"/>
              <a:gd name="connsiteX3" fmla="*/ 609886 w 1009396"/>
              <a:gd name="connsiteY3" fmla="*/ 1840894 h 1840894"/>
              <a:gd name="connsiteX4" fmla="*/ 0 w 1009396"/>
              <a:gd name="connsiteY4" fmla="*/ 1837084 h 1840894"/>
              <a:gd name="connsiteX0" fmla="*/ 0 w 1009396"/>
              <a:gd name="connsiteY0" fmla="*/ 1837084 h 1840894"/>
              <a:gd name="connsiteX1" fmla="*/ 397605 w 1009396"/>
              <a:gd name="connsiteY1" fmla="*/ 0 h 1840894"/>
              <a:gd name="connsiteX2" fmla="*/ 1009396 w 1009396"/>
              <a:gd name="connsiteY2" fmla="*/ 0 h 1840894"/>
              <a:gd name="connsiteX3" fmla="*/ 575596 w 1009396"/>
              <a:gd name="connsiteY3" fmla="*/ 1840894 h 1840894"/>
              <a:gd name="connsiteX4" fmla="*/ 0 w 1009396"/>
              <a:gd name="connsiteY4" fmla="*/ 1837084 h 1840894"/>
              <a:gd name="connsiteX0" fmla="*/ 0 w 1009396"/>
              <a:gd name="connsiteY0" fmla="*/ 1837084 h 1844704"/>
              <a:gd name="connsiteX1" fmla="*/ 397605 w 1009396"/>
              <a:gd name="connsiteY1" fmla="*/ 0 h 1844704"/>
              <a:gd name="connsiteX2" fmla="*/ 1009396 w 1009396"/>
              <a:gd name="connsiteY2" fmla="*/ 0 h 1844704"/>
              <a:gd name="connsiteX3" fmla="*/ 625126 w 1009396"/>
              <a:gd name="connsiteY3" fmla="*/ 1844704 h 1844704"/>
              <a:gd name="connsiteX4" fmla="*/ 0 w 1009396"/>
              <a:gd name="connsiteY4" fmla="*/ 1837084 h 184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9396" h="1844704">
                <a:moveTo>
                  <a:pt x="0" y="1837084"/>
                </a:moveTo>
                <a:lnTo>
                  <a:pt x="397605" y="0"/>
                </a:lnTo>
                <a:lnTo>
                  <a:pt x="1009396" y="0"/>
                </a:lnTo>
                <a:lnTo>
                  <a:pt x="625126" y="1844704"/>
                </a:lnTo>
                <a:lnTo>
                  <a:pt x="0" y="1837084"/>
                </a:lnTo>
                <a:close/>
              </a:path>
            </a:pathLst>
          </a:custGeom>
          <a:gradFill>
            <a:gsLst>
              <a:gs pos="38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E957033B-EB35-2B92-B546-2DC2265F8336}"/>
              </a:ext>
            </a:extLst>
          </p:cNvPr>
          <p:cNvSpPr/>
          <p:nvPr/>
        </p:nvSpPr>
        <p:spPr>
          <a:xfrm>
            <a:off x="9773158" y="5619750"/>
            <a:ext cx="1511808" cy="60960"/>
          </a:xfrm>
          <a:prstGeom prst="parallelogram">
            <a:avLst/>
          </a:prstGeom>
          <a:gradFill>
            <a:gsLst>
              <a:gs pos="54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9971A8B-D0D4-2FE5-553E-5F7427DBD9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1817" y="6165556"/>
            <a:ext cx="1846385" cy="37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87096"/>
      </p:ext>
    </p:extLst>
  </p:cSld>
  <p:clrMapOvr>
    <a:masterClrMapping/>
  </p:clrMapOvr>
  <p:transition spd="slow">
    <p:cover dir="d"/>
  </p:transition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56CBF0F-17DB-1A44-1097-B1AF1CD77A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Chart examples</a:t>
            </a:r>
          </a:p>
        </p:txBody>
      </p:sp>
      <p:graphicFrame>
        <p:nvGraphicFramePr>
          <p:cNvPr id="5" name="Chart 8">
            <a:extLst>
              <a:ext uri="{FF2B5EF4-FFF2-40B4-BE49-F238E27FC236}">
                <a16:creationId xmlns:a16="http://schemas.microsoft.com/office/drawing/2014/main" id="{6BECE8CF-346E-F4A2-4E5F-7E0AC23B65D1}"/>
              </a:ext>
            </a:extLst>
          </p:cNvPr>
          <p:cNvGraphicFramePr/>
          <p:nvPr/>
        </p:nvGraphicFramePr>
        <p:xfrm>
          <a:off x="6592201" y="2171769"/>
          <a:ext cx="5740402" cy="3400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9">
            <a:extLst>
              <a:ext uri="{FF2B5EF4-FFF2-40B4-BE49-F238E27FC236}">
                <a16:creationId xmlns:a16="http://schemas.microsoft.com/office/drawing/2014/main" id="{49BE7521-A946-0693-BAA2-2490F93BF2D3}"/>
              </a:ext>
            </a:extLst>
          </p:cNvPr>
          <p:cNvGraphicFramePr/>
          <p:nvPr/>
        </p:nvGraphicFramePr>
        <p:xfrm>
          <a:off x="380048" y="2196153"/>
          <a:ext cx="6493639" cy="3717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206D8465-EDC4-A95D-AA5E-1F6122BF5ACA}"/>
              </a:ext>
            </a:extLst>
          </p:cNvPr>
          <p:cNvCxnSpPr>
            <a:cxnSpLocks/>
          </p:cNvCxnSpPr>
          <p:nvPr/>
        </p:nvCxnSpPr>
        <p:spPr>
          <a:xfrm>
            <a:off x="7133119" y="2389669"/>
            <a:ext cx="0" cy="33443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083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482980E-9FD1-16DB-BECE-3A3165D0C9D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87" y="968072"/>
            <a:ext cx="6639357" cy="541202"/>
          </a:xfrm>
        </p:spPr>
        <p:txBody>
          <a:bodyPr/>
          <a:lstStyle/>
          <a:p>
            <a:r>
              <a:rPr lang="en-US"/>
              <a:t>World map – editable country shapes </a:t>
            </a:r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18534965-BD17-CBA1-B0D4-A313E77F1F54}"/>
              </a:ext>
            </a:extLst>
          </p:cNvPr>
          <p:cNvSpPr txBox="1">
            <a:spLocks/>
          </p:cNvSpPr>
          <p:nvPr/>
        </p:nvSpPr>
        <p:spPr>
          <a:xfrm>
            <a:off x="1189949" y="4221718"/>
            <a:ext cx="771244" cy="2676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Caption 1 </a:t>
            </a: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5E7F4368-3BB6-0DFB-EBE5-1D2B085EACD0}"/>
              </a:ext>
            </a:extLst>
          </p:cNvPr>
          <p:cNvGrpSpPr>
            <a:grpSpLocks/>
          </p:cNvGrpSpPr>
          <p:nvPr/>
        </p:nvGrpSpPr>
        <p:grpSpPr>
          <a:xfrm>
            <a:off x="1898049" y="2000164"/>
            <a:ext cx="8288170" cy="4371140"/>
            <a:chOff x="184150" y="1265238"/>
            <a:chExt cx="8545512" cy="4535485"/>
          </a:xfrm>
          <a:solidFill>
            <a:schemeClr val="bg1">
              <a:lumMod val="50000"/>
              <a:lumOff val="5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4EE12EEF-33D6-88C0-11A7-CD9A24F59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7737" y="4538662"/>
              <a:ext cx="171450" cy="198437"/>
            </a:xfrm>
            <a:custGeom>
              <a:avLst/>
              <a:gdLst>
                <a:gd name="T0" fmla="*/ 63 w 64"/>
                <a:gd name="T1" fmla="*/ 12 h 74"/>
                <a:gd name="T2" fmla="*/ 45 w 64"/>
                <a:gd name="T3" fmla="*/ 6 h 74"/>
                <a:gd name="T4" fmla="*/ 44 w 64"/>
                <a:gd name="T5" fmla="*/ 0 h 74"/>
                <a:gd name="T6" fmla="*/ 21 w 64"/>
                <a:gd name="T7" fmla="*/ 4 h 74"/>
                <a:gd name="T8" fmla="*/ 9 w 64"/>
                <a:gd name="T9" fmla="*/ 18 h 74"/>
                <a:gd name="T10" fmla="*/ 5 w 64"/>
                <a:gd name="T11" fmla="*/ 19 h 74"/>
                <a:gd name="T12" fmla="*/ 0 w 64"/>
                <a:gd name="T13" fmla="*/ 20 h 74"/>
                <a:gd name="T14" fmla="*/ 0 w 64"/>
                <a:gd name="T15" fmla="*/ 23 h 74"/>
                <a:gd name="T16" fmla="*/ 11 w 64"/>
                <a:gd name="T17" fmla="*/ 36 h 74"/>
                <a:gd name="T18" fmla="*/ 26 w 64"/>
                <a:gd name="T19" fmla="*/ 48 h 74"/>
                <a:gd name="T20" fmla="*/ 30 w 64"/>
                <a:gd name="T21" fmla="*/ 61 h 74"/>
                <a:gd name="T22" fmla="*/ 39 w 64"/>
                <a:gd name="T23" fmla="*/ 66 h 74"/>
                <a:gd name="T24" fmla="*/ 41 w 64"/>
                <a:gd name="T25" fmla="*/ 72 h 74"/>
                <a:gd name="T26" fmla="*/ 54 w 64"/>
                <a:gd name="T27" fmla="*/ 74 h 74"/>
                <a:gd name="T28" fmla="*/ 64 w 64"/>
                <a:gd name="T29" fmla="*/ 45 h 74"/>
                <a:gd name="T30" fmla="*/ 63 w 64"/>
                <a:gd name="T31" fmla="*/ 1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74">
                  <a:moveTo>
                    <a:pt x="63" y="12"/>
                  </a:moveTo>
                  <a:cubicBezTo>
                    <a:pt x="45" y="6"/>
                    <a:pt x="45" y="6"/>
                    <a:pt x="45" y="6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3" y="28"/>
                    <a:pt x="7" y="32"/>
                    <a:pt x="11" y="36"/>
                  </a:cubicBezTo>
                  <a:cubicBezTo>
                    <a:pt x="16" y="40"/>
                    <a:pt x="21" y="44"/>
                    <a:pt x="26" y="48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1" y="72"/>
                    <a:pt x="41" y="72"/>
                    <a:pt x="41" y="72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7" y="64"/>
                    <a:pt x="60" y="55"/>
                    <a:pt x="64" y="45"/>
                  </a:cubicBezTo>
                  <a:lnTo>
                    <a:pt x="63" y="1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C6974AD-3709-84B9-41FA-E698F7EB1D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7887" y="4313236"/>
              <a:ext cx="255587" cy="279400"/>
            </a:xfrm>
            <a:custGeom>
              <a:avLst/>
              <a:gdLst>
                <a:gd name="T0" fmla="*/ 87 w 95"/>
                <a:gd name="T1" fmla="*/ 56 h 104"/>
                <a:gd name="T2" fmla="*/ 95 w 95"/>
                <a:gd name="T3" fmla="*/ 18 h 104"/>
                <a:gd name="T4" fmla="*/ 88 w 95"/>
                <a:gd name="T5" fmla="*/ 13 h 104"/>
                <a:gd name="T6" fmla="*/ 86 w 95"/>
                <a:gd name="T7" fmla="*/ 12 h 104"/>
                <a:gd name="T8" fmla="*/ 83 w 95"/>
                <a:gd name="T9" fmla="*/ 10 h 104"/>
                <a:gd name="T10" fmla="*/ 83 w 95"/>
                <a:gd name="T11" fmla="*/ 12 h 104"/>
                <a:gd name="T12" fmla="*/ 78 w 95"/>
                <a:gd name="T13" fmla="*/ 13 h 104"/>
                <a:gd name="T14" fmla="*/ 78 w 95"/>
                <a:gd name="T15" fmla="*/ 8 h 104"/>
                <a:gd name="T16" fmla="*/ 76 w 95"/>
                <a:gd name="T17" fmla="*/ 3 h 104"/>
                <a:gd name="T18" fmla="*/ 64 w 95"/>
                <a:gd name="T19" fmla="*/ 0 h 104"/>
                <a:gd name="T20" fmla="*/ 52 w 95"/>
                <a:gd name="T21" fmla="*/ 6 h 104"/>
                <a:gd name="T22" fmla="*/ 51 w 95"/>
                <a:gd name="T23" fmla="*/ 40 h 104"/>
                <a:gd name="T24" fmla="*/ 57 w 95"/>
                <a:gd name="T25" fmla="*/ 46 h 104"/>
                <a:gd name="T26" fmla="*/ 68 w 95"/>
                <a:gd name="T27" fmla="*/ 45 h 104"/>
                <a:gd name="T28" fmla="*/ 68 w 95"/>
                <a:gd name="T29" fmla="*/ 59 h 104"/>
                <a:gd name="T30" fmla="*/ 61 w 95"/>
                <a:gd name="T31" fmla="*/ 59 h 104"/>
                <a:gd name="T32" fmla="*/ 45 w 95"/>
                <a:gd name="T33" fmla="*/ 48 h 104"/>
                <a:gd name="T34" fmla="*/ 39 w 95"/>
                <a:gd name="T35" fmla="*/ 49 h 104"/>
                <a:gd name="T36" fmla="*/ 23 w 95"/>
                <a:gd name="T37" fmla="*/ 35 h 104"/>
                <a:gd name="T38" fmla="*/ 21 w 95"/>
                <a:gd name="T39" fmla="*/ 35 h 104"/>
                <a:gd name="T40" fmla="*/ 16 w 95"/>
                <a:gd name="T41" fmla="*/ 35 h 104"/>
                <a:gd name="T42" fmla="*/ 16 w 95"/>
                <a:gd name="T43" fmla="*/ 35 h 104"/>
                <a:gd name="T44" fmla="*/ 16 w 95"/>
                <a:gd name="T45" fmla="*/ 55 h 104"/>
                <a:gd name="T46" fmla="*/ 0 w 95"/>
                <a:gd name="T47" fmla="*/ 55 h 104"/>
                <a:gd name="T48" fmla="*/ 0 w 95"/>
                <a:gd name="T49" fmla="*/ 98 h 104"/>
                <a:gd name="T50" fmla="*/ 6 w 95"/>
                <a:gd name="T51" fmla="*/ 104 h 104"/>
                <a:gd name="T52" fmla="*/ 6 w 95"/>
                <a:gd name="T53" fmla="*/ 104 h 104"/>
                <a:gd name="T54" fmla="*/ 23 w 95"/>
                <a:gd name="T55" fmla="*/ 104 h 104"/>
                <a:gd name="T56" fmla="*/ 26 w 95"/>
                <a:gd name="T57" fmla="*/ 104 h 104"/>
                <a:gd name="T58" fmla="*/ 31 w 95"/>
                <a:gd name="T59" fmla="*/ 103 h 104"/>
                <a:gd name="T60" fmla="*/ 35 w 95"/>
                <a:gd name="T61" fmla="*/ 102 h 104"/>
                <a:gd name="T62" fmla="*/ 47 w 95"/>
                <a:gd name="T63" fmla="*/ 88 h 104"/>
                <a:gd name="T64" fmla="*/ 70 w 95"/>
                <a:gd name="T65" fmla="*/ 84 h 104"/>
                <a:gd name="T66" fmla="*/ 69 w 95"/>
                <a:gd name="T67" fmla="*/ 74 h 104"/>
                <a:gd name="T68" fmla="*/ 89 w 95"/>
                <a:gd name="T69" fmla="*/ 66 h 104"/>
                <a:gd name="T70" fmla="*/ 87 w 95"/>
                <a:gd name="T71" fmla="*/ 56 h 104"/>
                <a:gd name="T72" fmla="*/ 62 w 95"/>
                <a:gd name="T73" fmla="*/ 10 h 104"/>
                <a:gd name="T74" fmla="*/ 59 w 95"/>
                <a:gd name="T75" fmla="*/ 15 h 104"/>
                <a:gd name="T76" fmla="*/ 54 w 95"/>
                <a:gd name="T77" fmla="*/ 14 h 104"/>
                <a:gd name="T78" fmla="*/ 60 w 95"/>
                <a:gd name="T79" fmla="*/ 4 h 104"/>
                <a:gd name="T80" fmla="*/ 63 w 95"/>
                <a:gd name="T81" fmla="*/ 6 h 104"/>
                <a:gd name="T82" fmla="*/ 62 w 95"/>
                <a:gd name="T83" fmla="*/ 1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5" h="104">
                  <a:moveTo>
                    <a:pt x="87" y="56"/>
                  </a:moveTo>
                  <a:cubicBezTo>
                    <a:pt x="95" y="18"/>
                    <a:pt x="95" y="18"/>
                    <a:pt x="95" y="18"/>
                  </a:cubicBezTo>
                  <a:cubicBezTo>
                    <a:pt x="88" y="13"/>
                    <a:pt x="88" y="13"/>
                    <a:pt x="88" y="13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5" y="11"/>
                    <a:pt x="84" y="11"/>
                    <a:pt x="83" y="10"/>
                  </a:cubicBezTo>
                  <a:cubicBezTo>
                    <a:pt x="83" y="12"/>
                    <a:pt x="83" y="12"/>
                    <a:pt x="83" y="12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8" y="11"/>
                    <a:pt x="78" y="9"/>
                    <a:pt x="78" y="8"/>
                  </a:cubicBezTo>
                  <a:cubicBezTo>
                    <a:pt x="77" y="6"/>
                    <a:pt x="77" y="5"/>
                    <a:pt x="76" y="3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68" y="45"/>
                    <a:pt x="68" y="45"/>
                    <a:pt x="68" y="45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1" y="59"/>
                    <a:pt x="61" y="59"/>
                    <a:pt x="61" y="59"/>
                  </a:cubicBezTo>
                  <a:cubicBezTo>
                    <a:pt x="56" y="55"/>
                    <a:pt x="51" y="52"/>
                    <a:pt x="45" y="48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4" y="44"/>
                    <a:pt x="28" y="40"/>
                    <a:pt x="23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12" y="104"/>
                    <a:pt x="18" y="104"/>
                    <a:pt x="23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7" y="103"/>
                    <a:pt x="29" y="103"/>
                    <a:pt x="31" y="103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89" y="66"/>
                    <a:pt x="89" y="66"/>
                    <a:pt x="89" y="66"/>
                  </a:cubicBezTo>
                  <a:lnTo>
                    <a:pt x="87" y="56"/>
                  </a:lnTo>
                  <a:close/>
                  <a:moveTo>
                    <a:pt x="62" y="10"/>
                  </a:moveTo>
                  <a:cubicBezTo>
                    <a:pt x="59" y="15"/>
                    <a:pt x="59" y="15"/>
                    <a:pt x="59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63" y="6"/>
                    <a:pt x="63" y="6"/>
                    <a:pt x="63" y="6"/>
                  </a:cubicBezTo>
                  <a:lnTo>
                    <a:pt x="62" y="1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5E69B698-579E-A6A4-2D86-3977B030A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3400" y="2965449"/>
              <a:ext cx="104775" cy="206375"/>
            </a:xfrm>
            <a:custGeom>
              <a:avLst/>
              <a:gdLst>
                <a:gd name="T0" fmla="*/ 11 w 39"/>
                <a:gd name="T1" fmla="*/ 5 h 77"/>
                <a:gd name="T2" fmla="*/ 5 w 39"/>
                <a:gd name="T3" fmla="*/ 4 h 77"/>
                <a:gd name="T4" fmla="*/ 4 w 39"/>
                <a:gd name="T5" fmla="*/ 13 h 77"/>
                <a:gd name="T6" fmla="*/ 7 w 39"/>
                <a:gd name="T7" fmla="*/ 31 h 77"/>
                <a:gd name="T8" fmla="*/ 0 w 39"/>
                <a:gd name="T9" fmla="*/ 40 h 77"/>
                <a:gd name="T10" fmla="*/ 2 w 39"/>
                <a:gd name="T11" fmla="*/ 49 h 77"/>
                <a:gd name="T12" fmla="*/ 10 w 39"/>
                <a:gd name="T13" fmla="*/ 54 h 77"/>
                <a:gd name="T14" fmla="*/ 18 w 39"/>
                <a:gd name="T15" fmla="*/ 77 h 77"/>
                <a:gd name="T16" fmla="*/ 22 w 39"/>
                <a:gd name="T17" fmla="*/ 76 h 77"/>
                <a:gd name="T18" fmla="*/ 23 w 39"/>
                <a:gd name="T19" fmla="*/ 68 h 77"/>
                <a:gd name="T20" fmla="*/ 32 w 39"/>
                <a:gd name="T21" fmla="*/ 54 h 77"/>
                <a:gd name="T22" fmla="*/ 33 w 39"/>
                <a:gd name="T23" fmla="*/ 45 h 77"/>
                <a:gd name="T24" fmla="*/ 27 w 39"/>
                <a:gd name="T25" fmla="*/ 40 h 77"/>
                <a:gd name="T26" fmla="*/ 27 w 39"/>
                <a:gd name="T27" fmla="*/ 32 h 77"/>
                <a:gd name="T28" fmla="*/ 34 w 39"/>
                <a:gd name="T29" fmla="*/ 29 h 77"/>
                <a:gd name="T30" fmla="*/ 35 w 39"/>
                <a:gd name="T31" fmla="*/ 24 h 77"/>
                <a:gd name="T32" fmla="*/ 30 w 39"/>
                <a:gd name="T33" fmla="*/ 19 h 77"/>
                <a:gd name="T34" fmla="*/ 39 w 39"/>
                <a:gd name="T35" fmla="*/ 9 h 77"/>
                <a:gd name="T36" fmla="*/ 36 w 39"/>
                <a:gd name="T37" fmla="*/ 4 h 77"/>
                <a:gd name="T38" fmla="*/ 27 w 39"/>
                <a:gd name="T39" fmla="*/ 9 h 77"/>
                <a:gd name="T40" fmla="*/ 28 w 39"/>
                <a:gd name="T41" fmla="*/ 3 h 77"/>
                <a:gd name="T42" fmla="*/ 23 w 39"/>
                <a:gd name="T43" fmla="*/ 0 h 77"/>
                <a:gd name="T44" fmla="*/ 11 w 39"/>
                <a:gd name="T45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77">
                  <a:moveTo>
                    <a:pt x="11" y="5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22" y="76"/>
                    <a:pt x="22" y="76"/>
                    <a:pt x="22" y="76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6" y="39"/>
                    <a:pt x="26" y="36"/>
                    <a:pt x="27" y="32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11" y="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D1BD737-3A86-D043-1B59-7F3957F80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1950" y="3773487"/>
              <a:ext cx="33337" cy="142875"/>
            </a:xfrm>
            <a:custGeom>
              <a:avLst/>
              <a:gdLst>
                <a:gd name="T0" fmla="*/ 10 w 12"/>
                <a:gd name="T1" fmla="*/ 0 h 53"/>
                <a:gd name="T2" fmla="*/ 0 w 12"/>
                <a:gd name="T3" fmla="*/ 2 h 53"/>
                <a:gd name="T4" fmla="*/ 0 w 12"/>
                <a:gd name="T5" fmla="*/ 3 h 53"/>
                <a:gd name="T6" fmla="*/ 1 w 12"/>
                <a:gd name="T7" fmla="*/ 8 h 53"/>
                <a:gd name="T8" fmla="*/ 3 w 12"/>
                <a:gd name="T9" fmla="*/ 17 h 53"/>
                <a:gd name="T10" fmla="*/ 3 w 12"/>
                <a:gd name="T11" fmla="*/ 18 h 53"/>
                <a:gd name="T12" fmla="*/ 2 w 12"/>
                <a:gd name="T13" fmla="*/ 53 h 53"/>
                <a:gd name="T14" fmla="*/ 3 w 12"/>
                <a:gd name="T15" fmla="*/ 53 h 53"/>
                <a:gd name="T16" fmla="*/ 9 w 12"/>
                <a:gd name="T17" fmla="*/ 53 h 53"/>
                <a:gd name="T18" fmla="*/ 10 w 12"/>
                <a:gd name="T19" fmla="*/ 53 h 53"/>
                <a:gd name="T20" fmla="*/ 12 w 12"/>
                <a:gd name="T21" fmla="*/ 18 h 53"/>
                <a:gd name="T22" fmla="*/ 9 w 12"/>
                <a:gd name="T23" fmla="*/ 6 h 53"/>
                <a:gd name="T24" fmla="*/ 10 w 12"/>
                <a:gd name="T2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53">
                  <a:moveTo>
                    <a:pt x="1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6"/>
                    <a:pt x="1" y="8"/>
                  </a:cubicBezTo>
                  <a:cubicBezTo>
                    <a:pt x="1" y="11"/>
                    <a:pt x="2" y="14"/>
                    <a:pt x="3" y="1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10" y="53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9" y="6"/>
                    <a:pt x="9" y="6"/>
                    <a:pt x="9" y="6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F47DEBD-3C79-C057-D420-1DB1D586F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6275" y="3392487"/>
              <a:ext cx="239712" cy="466725"/>
            </a:xfrm>
            <a:custGeom>
              <a:avLst/>
              <a:gdLst>
                <a:gd name="T0" fmla="*/ 8 w 89"/>
                <a:gd name="T1" fmla="*/ 25 h 174"/>
                <a:gd name="T2" fmla="*/ 11 w 89"/>
                <a:gd name="T3" fmla="*/ 36 h 174"/>
                <a:gd name="T4" fmla="*/ 10 w 89"/>
                <a:gd name="T5" fmla="*/ 46 h 174"/>
                <a:gd name="T6" fmla="*/ 8 w 89"/>
                <a:gd name="T7" fmla="*/ 88 h 174"/>
                <a:gd name="T8" fmla="*/ 5 w 89"/>
                <a:gd name="T9" fmla="*/ 97 h 174"/>
                <a:gd name="T10" fmla="*/ 0 w 89"/>
                <a:gd name="T11" fmla="*/ 114 h 174"/>
                <a:gd name="T12" fmla="*/ 3 w 89"/>
                <a:gd name="T13" fmla="*/ 123 h 174"/>
                <a:gd name="T14" fmla="*/ 8 w 89"/>
                <a:gd name="T15" fmla="*/ 122 h 174"/>
                <a:gd name="T16" fmla="*/ 13 w 89"/>
                <a:gd name="T17" fmla="*/ 128 h 174"/>
                <a:gd name="T18" fmla="*/ 13 w 89"/>
                <a:gd name="T19" fmla="*/ 138 h 174"/>
                <a:gd name="T20" fmla="*/ 18 w 89"/>
                <a:gd name="T21" fmla="*/ 147 h 174"/>
                <a:gd name="T22" fmla="*/ 6 w 89"/>
                <a:gd name="T23" fmla="*/ 148 h 174"/>
                <a:gd name="T24" fmla="*/ 4 w 89"/>
                <a:gd name="T25" fmla="*/ 153 h 174"/>
                <a:gd name="T26" fmla="*/ 11 w 89"/>
                <a:gd name="T27" fmla="*/ 163 h 174"/>
                <a:gd name="T28" fmla="*/ 15 w 89"/>
                <a:gd name="T29" fmla="*/ 172 h 174"/>
                <a:gd name="T30" fmla="*/ 21 w 89"/>
                <a:gd name="T31" fmla="*/ 174 h 174"/>
                <a:gd name="T32" fmla="*/ 34 w 89"/>
                <a:gd name="T33" fmla="*/ 172 h 174"/>
                <a:gd name="T34" fmla="*/ 40 w 89"/>
                <a:gd name="T35" fmla="*/ 169 h 174"/>
                <a:gd name="T36" fmla="*/ 61 w 89"/>
                <a:gd name="T37" fmla="*/ 162 h 174"/>
                <a:gd name="T38" fmla="*/ 68 w 89"/>
                <a:gd name="T39" fmla="*/ 152 h 174"/>
                <a:gd name="T40" fmla="*/ 75 w 89"/>
                <a:gd name="T41" fmla="*/ 149 h 174"/>
                <a:gd name="T42" fmla="*/ 67 w 89"/>
                <a:gd name="T43" fmla="*/ 136 h 174"/>
                <a:gd name="T44" fmla="*/ 66 w 89"/>
                <a:gd name="T45" fmla="*/ 134 h 174"/>
                <a:gd name="T46" fmla="*/ 71 w 89"/>
                <a:gd name="T47" fmla="*/ 122 h 174"/>
                <a:gd name="T48" fmla="*/ 72 w 89"/>
                <a:gd name="T49" fmla="*/ 114 h 174"/>
                <a:gd name="T50" fmla="*/ 71 w 89"/>
                <a:gd name="T51" fmla="*/ 101 h 174"/>
                <a:gd name="T52" fmla="*/ 78 w 89"/>
                <a:gd name="T53" fmla="*/ 82 h 174"/>
                <a:gd name="T54" fmla="*/ 81 w 89"/>
                <a:gd name="T55" fmla="*/ 79 h 174"/>
                <a:gd name="T56" fmla="*/ 89 w 89"/>
                <a:gd name="T57" fmla="*/ 79 h 174"/>
                <a:gd name="T58" fmla="*/ 89 w 89"/>
                <a:gd name="T59" fmla="*/ 61 h 174"/>
                <a:gd name="T60" fmla="*/ 89 w 89"/>
                <a:gd name="T61" fmla="*/ 56 h 174"/>
                <a:gd name="T62" fmla="*/ 20 w 89"/>
                <a:gd name="T63" fmla="*/ 0 h 174"/>
                <a:gd name="T64" fmla="*/ 7 w 89"/>
                <a:gd name="T65" fmla="*/ 6 h 174"/>
                <a:gd name="T66" fmla="*/ 8 w 89"/>
                <a:gd name="T67" fmla="*/ 2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74">
                  <a:moveTo>
                    <a:pt x="8" y="25"/>
                  </a:moveTo>
                  <a:cubicBezTo>
                    <a:pt x="9" y="29"/>
                    <a:pt x="10" y="32"/>
                    <a:pt x="11" y="3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7" y="91"/>
                    <a:pt x="5" y="94"/>
                    <a:pt x="5" y="97"/>
                  </a:cubicBezTo>
                  <a:cubicBezTo>
                    <a:pt x="3" y="103"/>
                    <a:pt x="1" y="108"/>
                    <a:pt x="0" y="114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3" y="138"/>
                    <a:pt x="13" y="138"/>
                    <a:pt x="13" y="138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6" y="148"/>
                    <a:pt x="6" y="148"/>
                    <a:pt x="6" y="148"/>
                  </a:cubicBezTo>
                  <a:cubicBezTo>
                    <a:pt x="4" y="153"/>
                    <a:pt x="4" y="153"/>
                    <a:pt x="4" y="153"/>
                  </a:cubicBezTo>
                  <a:cubicBezTo>
                    <a:pt x="7" y="156"/>
                    <a:pt x="9" y="159"/>
                    <a:pt x="11" y="163"/>
                  </a:cubicBezTo>
                  <a:cubicBezTo>
                    <a:pt x="13" y="166"/>
                    <a:pt x="14" y="169"/>
                    <a:pt x="15" y="172"/>
                  </a:cubicBezTo>
                  <a:cubicBezTo>
                    <a:pt x="21" y="174"/>
                    <a:pt x="21" y="174"/>
                    <a:pt x="21" y="174"/>
                  </a:cubicBezTo>
                  <a:cubicBezTo>
                    <a:pt x="34" y="172"/>
                    <a:pt x="34" y="172"/>
                    <a:pt x="34" y="172"/>
                  </a:cubicBezTo>
                  <a:cubicBezTo>
                    <a:pt x="36" y="171"/>
                    <a:pt x="38" y="169"/>
                    <a:pt x="40" y="169"/>
                  </a:cubicBezTo>
                  <a:cubicBezTo>
                    <a:pt x="47" y="166"/>
                    <a:pt x="54" y="164"/>
                    <a:pt x="61" y="162"/>
                  </a:cubicBezTo>
                  <a:cubicBezTo>
                    <a:pt x="68" y="152"/>
                    <a:pt x="68" y="152"/>
                    <a:pt x="68" y="152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3" y="144"/>
                    <a:pt x="70" y="140"/>
                    <a:pt x="67" y="136"/>
                  </a:cubicBezTo>
                  <a:cubicBezTo>
                    <a:pt x="66" y="134"/>
                    <a:pt x="66" y="134"/>
                    <a:pt x="66" y="134"/>
                  </a:cubicBezTo>
                  <a:cubicBezTo>
                    <a:pt x="67" y="129"/>
                    <a:pt x="69" y="126"/>
                    <a:pt x="71" y="122"/>
                  </a:cubicBezTo>
                  <a:cubicBezTo>
                    <a:pt x="72" y="119"/>
                    <a:pt x="72" y="116"/>
                    <a:pt x="72" y="114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73" y="95"/>
                    <a:pt x="76" y="88"/>
                    <a:pt x="78" y="82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9" y="79"/>
                    <a:pt x="89" y="79"/>
                    <a:pt x="89" y="79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13"/>
                    <a:pt x="7" y="19"/>
                    <a:pt x="8" y="2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7567A06-BE3B-2DF0-4AAE-64D63EEE0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6275" y="3392487"/>
              <a:ext cx="239712" cy="466725"/>
            </a:xfrm>
            <a:custGeom>
              <a:avLst/>
              <a:gdLst>
                <a:gd name="T0" fmla="*/ 8 w 89"/>
                <a:gd name="T1" fmla="*/ 25 h 174"/>
                <a:gd name="T2" fmla="*/ 11 w 89"/>
                <a:gd name="T3" fmla="*/ 36 h 174"/>
                <a:gd name="T4" fmla="*/ 10 w 89"/>
                <a:gd name="T5" fmla="*/ 46 h 174"/>
                <a:gd name="T6" fmla="*/ 8 w 89"/>
                <a:gd name="T7" fmla="*/ 88 h 174"/>
                <a:gd name="T8" fmla="*/ 5 w 89"/>
                <a:gd name="T9" fmla="*/ 97 h 174"/>
                <a:gd name="T10" fmla="*/ 0 w 89"/>
                <a:gd name="T11" fmla="*/ 114 h 174"/>
                <a:gd name="T12" fmla="*/ 3 w 89"/>
                <a:gd name="T13" fmla="*/ 123 h 174"/>
                <a:gd name="T14" fmla="*/ 8 w 89"/>
                <a:gd name="T15" fmla="*/ 122 h 174"/>
                <a:gd name="T16" fmla="*/ 13 w 89"/>
                <a:gd name="T17" fmla="*/ 128 h 174"/>
                <a:gd name="T18" fmla="*/ 13 w 89"/>
                <a:gd name="T19" fmla="*/ 138 h 174"/>
                <a:gd name="T20" fmla="*/ 18 w 89"/>
                <a:gd name="T21" fmla="*/ 147 h 174"/>
                <a:gd name="T22" fmla="*/ 6 w 89"/>
                <a:gd name="T23" fmla="*/ 148 h 174"/>
                <a:gd name="T24" fmla="*/ 4 w 89"/>
                <a:gd name="T25" fmla="*/ 153 h 174"/>
                <a:gd name="T26" fmla="*/ 11 w 89"/>
                <a:gd name="T27" fmla="*/ 163 h 174"/>
                <a:gd name="T28" fmla="*/ 15 w 89"/>
                <a:gd name="T29" fmla="*/ 172 h 174"/>
                <a:gd name="T30" fmla="*/ 21 w 89"/>
                <a:gd name="T31" fmla="*/ 174 h 174"/>
                <a:gd name="T32" fmla="*/ 34 w 89"/>
                <a:gd name="T33" fmla="*/ 172 h 174"/>
                <a:gd name="T34" fmla="*/ 40 w 89"/>
                <a:gd name="T35" fmla="*/ 169 h 174"/>
                <a:gd name="T36" fmla="*/ 61 w 89"/>
                <a:gd name="T37" fmla="*/ 162 h 174"/>
                <a:gd name="T38" fmla="*/ 68 w 89"/>
                <a:gd name="T39" fmla="*/ 152 h 174"/>
                <a:gd name="T40" fmla="*/ 75 w 89"/>
                <a:gd name="T41" fmla="*/ 149 h 174"/>
                <a:gd name="T42" fmla="*/ 67 w 89"/>
                <a:gd name="T43" fmla="*/ 136 h 174"/>
                <a:gd name="T44" fmla="*/ 66 w 89"/>
                <a:gd name="T45" fmla="*/ 134 h 174"/>
                <a:gd name="T46" fmla="*/ 71 w 89"/>
                <a:gd name="T47" fmla="*/ 122 h 174"/>
                <a:gd name="T48" fmla="*/ 72 w 89"/>
                <a:gd name="T49" fmla="*/ 114 h 174"/>
                <a:gd name="T50" fmla="*/ 71 w 89"/>
                <a:gd name="T51" fmla="*/ 101 h 174"/>
                <a:gd name="T52" fmla="*/ 78 w 89"/>
                <a:gd name="T53" fmla="*/ 82 h 174"/>
                <a:gd name="T54" fmla="*/ 81 w 89"/>
                <a:gd name="T55" fmla="*/ 79 h 174"/>
                <a:gd name="T56" fmla="*/ 89 w 89"/>
                <a:gd name="T57" fmla="*/ 79 h 174"/>
                <a:gd name="T58" fmla="*/ 89 w 89"/>
                <a:gd name="T59" fmla="*/ 61 h 174"/>
                <a:gd name="T60" fmla="*/ 89 w 89"/>
                <a:gd name="T61" fmla="*/ 56 h 174"/>
                <a:gd name="T62" fmla="*/ 20 w 89"/>
                <a:gd name="T63" fmla="*/ 0 h 174"/>
                <a:gd name="T64" fmla="*/ 7 w 89"/>
                <a:gd name="T65" fmla="*/ 6 h 174"/>
                <a:gd name="T66" fmla="*/ 8 w 89"/>
                <a:gd name="T67" fmla="*/ 2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74">
                  <a:moveTo>
                    <a:pt x="8" y="25"/>
                  </a:moveTo>
                  <a:cubicBezTo>
                    <a:pt x="9" y="29"/>
                    <a:pt x="10" y="32"/>
                    <a:pt x="11" y="3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7" y="91"/>
                    <a:pt x="5" y="94"/>
                    <a:pt x="5" y="97"/>
                  </a:cubicBezTo>
                  <a:cubicBezTo>
                    <a:pt x="3" y="103"/>
                    <a:pt x="1" y="108"/>
                    <a:pt x="0" y="114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3" y="138"/>
                    <a:pt x="13" y="138"/>
                    <a:pt x="13" y="138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6" y="148"/>
                    <a:pt x="6" y="148"/>
                    <a:pt x="6" y="148"/>
                  </a:cubicBezTo>
                  <a:cubicBezTo>
                    <a:pt x="4" y="153"/>
                    <a:pt x="4" y="153"/>
                    <a:pt x="4" y="153"/>
                  </a:cubicBezTo>
                  <a:cubicBezTo>
                    <a:pt x="7" y="156"/>
                    <a:pt x="9" y="159"/>
                    <a:pt x="11" y="163"/>
                  </a:cubicBezTo>
                  <a:cubicBezTo>
                    <a:pt x="13" y="166"/>
                    <a:pt x="14" y="169"/>
                    <a:pt x="15" y="172"/>
                  </a:cubicBezTo>
                  <a:cubicBezTo>
                    <a:pt x="21" y="174"/>
                    <a:pt x="21" y="174"/>
                    <a:pt x="21" y="174"/>
                  </a:cubicBezTo>
                  <a:cubicBezTo>
                    <a:pt x="34" y="172"/>
                    <a:pt x="34" y="172"/>
                    <a:pt x="34" y="172"/>
                  </a:cubicBezTo>
                  <a:cubicBezTo>
                    <a:pt x="36" y="171"/>
                    <a:pt x="38" y="169"/>
                    <a:pt x="40" y="169"/>
                  </a:cubicBezTo>
                  <a:cubicBezTo>
                    <a:pt x="47" y="166"/>
                    <a:pt x="54" y="164"/>
                    <a:pt x="61" y="162"/>
                  </a:cubicBezTo>
                  <a:cubicBezTo>
                    <a:pt x="68" y="152"/>
                    <a:pt x="68" y="152"/>
                    <a:pt x="68" y="152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3" y="144"/>
                    <a:pt x="70" y="140"/>
                    <a:pt x="67" y="136"/>
                  </a:cubicBezTo>
                  <a:cubicBezTo>
                    <a:pt x="66" y="134"/>
                    <a:pt x="66" y="134"/>
                    <a:pt x="66" y="134"/>
                  </a:cubicBezTo>
                  <a:cubicBezTo>
                    <a:pt x="67" y="129"/>
                    <a:pt x="69" y="126"/>
                    <a:pt x="71" y="122"/>
                  </a:cubicBezTo>
                  <a:cubicBezTo>
                    <a:pt x="72" y="119"/>
                    <a:pt x="72" y="116"/>
                    <a:pt x="72" y="114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73" y="95"/>
                    <a:pt x="76" y="88"/>
                    <a:pt x="78" y="82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9" y="79"/>
                    <a:pt x="89" y="79"/>
                    <a:pt x="89" y="79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13"/>
                    <a:pt x="7" y="19"/>
                    <a:pt x="8" y="2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4BF318C-0D60-4B91-9235-9BFCC5AFC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625" y="4117974"/>
              <a:ext cx="257175" cy="303213"/>
            </a:xfrm>
            <a:custGeom>
              <a:avLst/>
              <a:gdLst>
                <a:gd name="T0" fmla="*/ 41 w 96"/>
                <a:gd name="T1" fmla="*/ 1 h 113"/>
                <a:gd name="T2" fmla="*/ 40 w 96"/>
                <a:gd name="T3" fmla="*/ 6 h 113"/>
                <a:gd name="T4" fmla="*/ 35 w 96"/>
                <a:gd name="T5" fmla="*/ 6 h 113"/>
                <a:gd name="T6" fmla="*/ 35 w 96"/>
                <a:gd name="T7" fmla="*/ 10 h 113"/>
                <a:gd name="T8" fmla="*/ 40 w 96"/>
                <a:gd name="T9" fmla="*/ 11 h 113"/>
                <a:gd name="T10" fmla="*/ 40 w 96"/>
                <a:gd name="T11" fmla="*/ 15 h 113"/>
                <a:gd name="T12" fmla="*/ 30 w 96"/>
                <a:gd name="T13" fmla="*/ 15 h 113"/>
                <a:gd name="T14" fmla="*/ 20 w 96"/>
                <a:gd name="T15" fmla="*/ 15 h 113"/>
                <a:gd name="T16" fmla="*/ 20 w 96"/>
                <a:gd name="T17" fmla="*/ 11 h 113"/>
                <a:gd name="T18" fmla="*/ 20 w 96"/>
                <a:gd name="T19" fmla="*/ 2 h 113"/>
                <a:gd name="T20" fmla="*/ 21 w 96"/>
                <a:gd name="T21" fmla="*/ 0 h 113"/>
                <a:gd name="T22" fmla="*/ 6 w 96"/>
                <a:gd name="T23" fmla="*/ 1 h 113"/>
                <a:gd name="T24" fmla="*/ 6 w 96"/>
                <a:gd name="T25" fmla="*/ 3 h 113"/>
                <a:gd name="T26" fmla="*/ 7 w 96"/>
                <a:gd name="T27" fmla="*/ 17 h 113"/>
                <a:gd name="T28" fmla="*/ 11 w 96"/>
                <a:gd name="T29" fmla="*/ 31 h 113"/>
                <a:gd name="T30" fmla="*/ 12 w 96"/>
                <a:gd name="T31" fmla="*/ 32 h 113"/>
                <a:gd name="T32" fmla="*/ 0 w 96"/>
                <a:gd name="T33" fmla="*/ 39 h 113"/>
                <a:gd name="T34" fmla="*/ 3 w 96"/>
                <a:gd name="T35" fmla="*/ 47 h 113"/>
                <a:gd name="T36" fmla="*/ 0 w 96"/>
                <a:gd name="T37" fmla="*/ 50 h 113"/>
                <a:gd name="T38" fmla="*/ 5 w 96"/>
                <a:gd name="T39" fmla="*/ 60 h 113"/>
                <a:gd name="T40" fmla="*/ 14 w 96"/>
                <a:gd name="T41" fmla="*/ 81 h 113"/>
                <a:gd name="T42" fmla="*/ 14 w 96"/>
                <a:gd name="T43" fmla="*/ 83 h 113"/>
                <a:gd name="T44" fmla="*/ 17 w 96"/>
                <a:gd name="T45" fmla="*/ 85 h 113"/>
                <a:gd name="T46" fmla="*/ 19 w 96"/>
                <a:gd name="T47" fmla="*/ 86 h 113"/>
                <a:gd name="T48" fmla="*/ 26 w 96"/>
                <a:gd name="T49" fmla="*/ 90 h 113"/>
                <a:gd name="T50" fmla="*/ 32 w 96"/>
                <a:gd name="T51" fmla="*/ 93 h 113"/>
                <a:gd name="T52" fmla="*/ 32 w 96"/>
                <a:gd name="T53" fmla="*/ 93 h 113"/>
                <a:gd name="T54" fmla="*/ 33 w 96"/>
                <a:gd name="T55" fmla="*/ 94 h 113"/>
                <a:gd name="T56" fmla="*/ 34 w 96"/>
                <a:gd name="T57" fmla="*/ 89 h 113"/>
                <a:gd name="T58" fmla="*/ 36 w 96"/>
                <a:gd name="T59" fmla="*/ 88 h 113"/>
                <a:gd name="T60" fmla="*/ 39 w 96"/>
                <a:gd name="T61" fmla="*/ 97 h 113"/>
                <a:gd name="T62" fmla="*/ 41 w 96"/>
                <a:gd name="T63" fmla="*/ 106 h 113"/>
                <a:gd name="T64" fmla="*/ 48 w 96"/>
                <a:gd name="T65" fmla="*/ 111 h 113"/>
                <a:gd name="T66" fmla="*/ 48 w 96"/>
                <a:gd name="T67" fmla="*/ 113 h 113"/>
                <a:gd name="T68" fmla="*/ 65 w 96"/>
                <a:gd name="T69" fmla="*/ 111 h 113"/>
                <a:gd name="T70" fmla="*/ 96 w 96"/>
                <a:gd name="T71" fmla="*/ 97 h 113"/>
                <a:gd name="T72" fmla="*/ 85 w 96"/>
                <a:gd name="T73" fmla="*/ 86 h 113"/>
                <a:gd name="T74" fmla="*/ 86 w 96"/>
                <a:gd name="T75" fmla="*/ 69 h 113"/>
                <a:gd name="T76" fmla="*/ 85 w 96"/>
                <a:gd name="T77" fmla="*/ 62 h 113"/>
                <a:gd name="T78" fmla="*/ 88 w 96"/>
                <a:gd name="T79" fmla="*/ 56 h 113"/>
                <a:gd name="T80" fmla="*/ 86 w 96"/>
                <a:gd name="T81" fmla="*/ 52 h 113"/>
                <a:gd name="T82" fmla="*/ 82 w 96"/>
                <a:gd name="T83" fmla="*/ 47 h 113"/>
                <a:gd name="T84" fmla="*/ 82 w 96"/>
                <a:gd name="T85" fmla="*/ 44 h 113"/>
                <a:gd name="T86" fmla="*/ 71 w 96"/>
                <a:gd name="T87" fmla="*/ 35 h 113"/>
                <a:gd name="T88" fmla="*/ 69 w 96"/>
                <a:gd name="T89" fmla="*/ 28 h 113"/>
                <a:gd name="T90" fmla="*/ 41 w 96"/>
                <a:gd name="T91" fmla="*/ 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13">
                  <a:moveTo>
                    <a:pt x="41" y="1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6" y="15"/>
                    <a:pt x="33" y="15"/>
                    <a:pt x="3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4"/>
                    <a:pt x="20" y="12"/>
                    <a:pt x="20" y="11"/>
                  </a:cubicBezTo>
                  <a:cubicBezTo>
                    <a:pt x="20" y="8"/>
                    <a:pt x="20" y="5"/>
                    <a:pt x="20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8"/>
                    <a:pt x="6" y="12"/>
                    <a:pt x="7" y="17"/>
                  </a:cubicBezTo>
                  <a:cubicBezTo>
                    <a:pt x="8" y="22"/>
                    <a:pt x="9" y="26"/>
                    <a:pt x="11" y="31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" y="54"/>
                    <a:pt x="3" y="56"/>
                    <a:pt x="5" y="60"/>
                  </a:cubicBezTo>
                  <a:cubicBezTo>
                    <a:pt x="8" y="67"/>
                    <a:pt x="11" y="74"/>
                    <a:pt x="14" y="81"/>
                  </a:cubicBezTo>
                  <a:cubicBezTo>
                    <a:pt x="14" y="81"/>
                    <a:pt x="14" y="82"/>
                    <a:pt x="14" y="83"/>
                  </a:cubicBezTo>
                  <a:cubicBezTo>
                    <a:pt x="15" y="84"/>
                    <a:pt x="16" y="84"/>
                    <a:pt x="17" y="85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21" y="88"/>
                    <a:pt x="24" y="89"/>
                    <a:pt x="26" y="90"/>
                  </a:cubicBezTo>
                  <a:cubicBezTo>
                    <a:pt x="28" y="91"/>
                    <a:pt x="29" y="92"/>
                    <a:pt x="32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2" y="93"/>
                    <a:pt x="33" y="93"/>
                    <a:pt x="33" y="94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8" y="91"/>
                    <a:pt x="39" y="94"/>
                    <a:pt x="39" y="97"/>
                  </a:cubicBezTo>
                  <a:cubicBezTo>
                    <a:pt x="40" y="100"/>
                    <a:pt x="41" y="103"/>
                    <a:pt x="41" y="106"/>
                  </a:cubicBezTo>
                  <a:cubicBezTo>
                    <a:pt x="48" y="111"/>
                    <a:pt x="48" y="111"/>
                    <a:pt x="48" y="111"/>
                  </a:cubicBezTo>
                  <a:cubicBezTo>
                    <a:pt x="48" y="113"/>
                    <a:pt x="48" y="113"/>
                    <a:pt x="48" y="113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96" y="97"/>
                    <a:pt x="96" y="97"/>
                    <a:pt x="96" y="97"/>
                  </a:cubicBezTo>
                  <a:cubicBezTo>
                    <a:pt x="85" y="86"/>
                    <a:pt x="85" y="86"/>
                    <a:pt x="85" y="86"/>
                  </a:cubicBezTo>
                  <a:cubicBezTo>
                    <a:pt x="86" y="80"/>
                    <a:pt x="86" y="74"/>
                    <a:pt x="86" y="69"/>
                  </a:cubicBezTo>
                  <a:cubicBezTo>
                    <a:pt x="86" y="66"/>
                    <a:pt x="86" y="64"/>
                    <a:pt x="85" y="62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8" y="54"/>
                    <a:pt x="87" y="53"/>
                    <a:pt x="86" y="52"/>
                  </a:cubicBezTo>
                  <a:cubicBezTo>
                    <a:pt x="85" y="50"/>
                    <a:pt x="84" y="48"/>
                    <a:pt x="82" y="47"/>
                  </a:cubicBezTo>
                  <a:cubicBezTo>
                    <a:pt x="82" y="44"/>
                    <a:pt x="82" y="44"/>
                    <a:pt x="82" y="44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69" y="28"/>
                    <a:pt x="69" y="28"/>
                    <a:pt x="69" y="28"/>
                  </a:cubicBezTo>
                  <a:lnTo>
                    <a:pt x="41" y="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031AEAEC-D7C7-5F0E-B2A3-A3F73C2B0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0" y="4825998"/>
              <a:ext cx="44450" cy="60325"/>
            </a:xfrm>
            <a:custGeom>
              <a:avLst/>
              <a:gdLst>
                <a:gd name="T0" fmla="*/ 22 w 28"/>
                <a:gd name="T1" fmla="*/ 38 h 38"/>
                <a:gd name="T2" fmla="*/ 9 w 28"/>
                <a:gd name="T3" fmla="*/ 36 h 38"/>
                <a:gd name="T4" fmla="*/ 0 w 28"/>
                <a:gd name="T5" fmla="*/ 14 h 38"/>
                <a:gd name="T6" fmla="*/ 9 w 28"/>
                <a:gd name="T7" fmla="*/ 0 h 38"/>
                <a:gd name="T8" fmla="*/ 22 w 28"/>
                <a:gd name="T9" fmla="*/ 4 h 38"/>
                <a:gd name="T10" fmla="*/ 28 w 28"/>
                <a:gd name="T11" fmla="*/ 26 h 38"/>
                <a:gd name="T12" fmla="*/ 22 w 28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8">
                  <a:moveTo>
                    <a:pt x="22" y="38"/>
                  </a:moveTo>
                  <a:lnTo>
                    <a:pt x="9" y="36"/>
                  </a:lnTo>
                  <a:lnTo>
                    <a:pt x="0" y="14"/>
                  </a:lnTo>
                  <a:lnTo>
                    <a:pt x="9" y="0"/>
                  </a:lnTo>
                  <a:lnTo>
                    <a:pt x="22" y="4"/>
                  </a:lnTo>
                  <a:lnTo>
                    <a:pt x="28" y="26"/>
                  </a:lnTo>
                  <a:lnTo>
                    <a:pt x="22" y="38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C78102DF-690E-3862-585D-2180D02E1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6936" y="3736974"/>
              <a:ext cx="287337" cy="241300"/>
            </a:xfrm>
            <a:custGeom>
              <a:avLst/>
              <a:gdLst>
                <a:gd name="T0" fmla="*/ 0 w 181"/>
                <a:gd name="T1" fmla="*/ 57 h 152"/>
                <a:gd name="T2" fmla="*/ 30 w 181"/>
                <a:gd name="T3" fmla="*/ 45 h 152"/>
                <a:gd name="T4" fmla="*/ 35 w 181"/>
                <a:gd name="T5" fmla="*/ 35 h 152"/>
                <a:gd name="T6" fmla="*/ 47 w 181"/>
                <a:gd name="T7" fmla="*/ 35 h 152"/>
                <a:gd name="T8" fmla="*/ 57 w 181"/>
                <a:gd name="T9" fmla="*/ 50 h 152"/>
                <a:gd name="T10" fmla="*/ 78 w 181"/>
                <a:gd name="T11" fmla="*/ 50 h 152"/>
                <a:gd name="T12" fmla="*/ 93 w 181"/>
                <a:gd name="T13" fmla="*/ 54 h 152"/>
                <a:gd name="T14" fmla="*/ 105 w 181"/>
                <a:gd name="T15" fmla="*/ 40 h 152"/>
                <a:gd name="T16" fmla="*/ 113 w 181"/>
                <a:gd name="T17" fmla="*/ 35 h 152"/>
                <a:gd name="T18" fmla="*/ 125 w 181"/>
                <a:gd name="T19" fmla="*/ 45 h 152"/>
                <a:gd name="T20" fmla="*/ 132 w 181"/>
                <a:gd name="T21" fmla="*/ 45 h 152"/>
                <a:gd name="T22" fmla="*/ 144 w 181"/>
                <a:gd name="T23" fmla="*/ 23 h 152"/>
                <a:gd name="T24" fmla="*/ 144 w 181"/>
                <a:gd name="T25" fmla="*/ 5 h 152"/>
                <a:gd name="T26" fmla="*/ 159 w 181"/>
                <a:gd name="T27" fmla="*/ 0 h 152"/>
                <a:gd name="T28" fmla="*/ 159 w 181"/>
                <a:gd name="T29" fmla="*/ 27 h 152"/>
                <a:gd name="T30" fmla="*/ 174 w 181"/>
                <a:gd name="T31" fmla="*/ 40 h 152"/>
                <a:gd name="T32" fmla="*/ 169 w 181"/>
                <a:gd name="T33" fmla="*/ 62 h 152"/>
                <a:gd name="T34" fmla="*/ 159 w 181"/>
                <a:gd name="T35" fmla="*/ 77 h 152"/>
                <a:gd name="T36" fmla="*/ 167 w 181"/>
                <a:gd name="T37" fmla="*/ 82 h 152"/>
                <a:gd name="T38" fmla="*/ 176 w 181"/>
                <a:gd name="T39" fmla="*/ 116 h 152"/>
                <a:gd name="T40" fmla="*/ 181 w 181"/>
                <a:gd name="T41" fmla="*/ 123 h 152"/>
                <a:gd name="T42" fmla="*/ 181 w 181"/>
                <a:gd name="T43" fmla="*/ 135 h 152"/>
                <a:gd name="T44" fmla="*/ 164 w 181"/>
                <a:gd name="T45" fmla="*/ 137 h 152"/>
                <a:gd name="T46" fmla="*/ 159 w 181"/>
                <a:gd name="T47" fmla="*/ 143 h 152"/>
                <a:gd name="T48" fmla="*/ 133 w 181"/>
                <a:gd name="T49" fmla="*/ 150 h 152"/>
                <a:gd name="T50" fmla="*/ 123 w 181"/>
                <a:gd name="T51" fmla="*/ 143 h 152"/>
                <a:gd name="T52" fmla="*/ 113 w 181"/>
                <a:gd name="T53" fmla="*/ 152 h 152"/>
                <a:gd name="T54" fmla="*/ 93 w 181"/>
                <a:gd name="T55" fmla="*/ 140 h 152"/>
                <a:gd name="T56" fmla="*/ 81 w 181"/>
                <a:gd name="T57" fmla="*/ 143 h 152"/>
                <a:gd name="T58" fmla="*/ 51 w 181"/>
                <a:gd name="T59" fmla="*/ 123 h 152"/>
                <a:gd name="T60" fmla="*/ 17 w 181"/>
                <a:gd name="T61" fmla="*/ 76 h 152"/>
                <a:gd name="T62" fmla="*/ 7 w 181"/>
                <a:gd name="T63" fmla="*/ 71 h 152"/>
                <a:gd name="T64" fmla="*/ 0 w 181"/>
                <a:gd name="T65" fmla="*/ 5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1" h="152">
                  <a:moveTo>
                    <a:pt x="0" y="57"/>
                  </a:moveTo>
                  <a:lnTo>
                    <a:pt x="30" y="45"/>
                  </a:lnTo>
                  <a:lnTo>
                    <a:pt x="35" y="35"/>
                  </a:lnTo>
                  <a:lnTo>
                    <a:pt x="47" y="35"/>
                  </a:lnTo>
                  <a:lnTo>
                    <a:pt x="57" y="50"/>
                  </a:lnTo>
                  <a:lnTo>
                    <a:pt x="78" y="50"/>
                  </a:lnTo>
                  <a:lnTo>
                    <a:pt x="93" y="54"/>
                  </a:lnTo>
                  <a:lnTo>
                    <a:pt x="105" y="40"/>
                  </a:lnTo>
                  <a:lnTo>
                    <a:pt x="113" y="35"/>
                  </a:lnTo>
                  <a:lnTo>
                    <a:pt x="125" y="45"/>
                  </a:lnTo>
                  <a:lnTo>
                    <a:pt x="132" y="45"/>
                  </a:lnTo>
                  <a:lnTo>
                    <a:pt x="144" y="23"/>
                  </a:lnTo>
                  <a:lnTo>
                    <a:pt x="144" y="5"/>
                  </a:lnTo>
                  <a:lnTo>
                    <a:pt x="159" y="0"/>
                  </a:lnTo>
                  <a:lnTo>
                    <a:pt x="159" y="27"/>
                  </a:lnTo>
                  <a:lnTo>
                    <a:pt x="174" y="40"/>
                  </a:lnTo>
                  <a:lnTo>
                    <a:pt x="169" y="62"/>
                  </a:lnTo>
                  <a:lnTo>
                    <a:pt x="159" y="77"/>
                  </a:lnTo>
                  <a:lnTo>
                    <a:pt x="167" y="82"/>
                  </a:lnTo>
                  <a:lnTo>
                    <a:pt x="176" y="116"/>
                  </a:lnTo>
                  <a:lnTo>
                    <a:pt x="181" y="123"/>
                  </a:lnTo>
                  <a:lnTo>
                    <a:pt x="181" y="135"/>
                  </a:lnTo>
                  <a:lnTo>
                    <a:pt x="164" y="137"/>
                  </a:lnTo>
                  <a:lnTo>
                    <a:pt x="159" y="143"/>
                  </a:lnTo>
                  <a:lnTo>
                    <a:pt x="133" y="150"/>
                  </a:lnTo>
                  <a:lnTo>
                    <a:pt x="123" y="143"/>
                  </a:lnTo>
                  <a:lnTo>
                    <a:pt x="113" y="152"/>
                  </a:lnTo>
                  <a:lnTo>
                    <a:pt x="93" y="140"/>
                  </a:lnTo>
                  <a:lnTo>
                    <a:pt x="81" y="143"/>
                  </a:lnTo>
                  <a:lnTo>
                    <a:pt x="51" y="123"/>
                  </a:lnTo>
                  <a:lnTo>
                    <a:pt x="17" y="76"/>
                  </a:lnTo>
                  <a:lnTo>
                    <a:pt x="7" y="71"/>
                  </a:lnTo>
                  <a:lnTo>
                    <a:pt x="0" y="5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221D526-E88D-2C8A-2B45-B7775BCC1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075" y="3414712"/>
              <a:ext cx="412750" cy="412750"/>
            </a:xfrm>
            <a:custGeom>
              <a:avLst/>
              <a:gdLst>
                <a:gd name="T0" fmla="*/ 123 w 154"/>
                <a:gd name="T1" fmla="*/ 5 h 154"/>
                <a:gd name="T2" fmla="*/ 120 w 154"/>
                <a:gd name="T3" fmla="*/ 7 h 154"/>
                <a:gd name="T4" fmla="*/ 119 w 154"/>
                <a:gd name="T5" fmla="*/ 9 h 154"/>
                <a:gd name="T6" fmla="*/ 32 w 154"/>
                <a:gd name="T7" fmla="*/ 9 h 154"/>
                <a:gd name="T8" fmla="*/ 32 w 154"/>
                <a:gd name="T9" fmla="*/ 36 h 154"/>
                <a:gd name="T10" fmla="*/ 24 w 154"/>
                <a:gd name="T11" fmla="*/ 36 h 154"/>
                <a:gd name="T12" fmla="*/ 24 w 154"/>
                <a:gd name="T13" fmla="*/ 42 h 154"/>
                <a:gd name="T14" fmla="*/ 23 w 154"/>
                <a:gd name="T15" fmla="*/ 48 h 154"/>
                <a:gd name="T16" fmla="*/ 23 w 154"/>
                <a:gd name="T17" fmla="*/ 53 h 154"/>
                <a:gd name="T18" fmla="*/ 23 w 154"/>
                <a:gd name="T19" fmla="*/ 71 h 154"/>
                <a:gd name="T20" fmla="*/ 15 w 154"/>
                <a:gd name="T21" fmla="*/ 71 h 154"/>
                <a:gd name="T22" fmla="*/ 12 w 154"/>
                <a:gd name="T23" fmla="*/ 74 h 154"/>
                <a:gd name="T24" fmla="*/ 5 w 154"/>
                <a:gd name="T25" fmla="*/ 93 h 154"/>
                <a:gd name="T26" fmla="*/ 6 w 154"/>
                <a:gd name="T27" fmla="*/ 106 h 154"/>
                <a:gd name="T28" fmla="*/ 0 w 154"/>
                <a:gd name="T29" fmla="*/ 126 h 154"/>
                <a:gd name="T30" fmla="*/ 1 w 154"/>
                <a:gd name="T31" fmla="*/ 128 h 154"/>
                <a:gd name="T32" fmla="*/ 9 w 154"/>
                <a:gd name="T33" fmla="*/ 141 h 154"/>
                <a:gd name="T34" fmla="*/ 16 w 154"/>
                <a:gd name="T35" fmla="*/ 154 h 154"/>
                <a:gd name="T36" fmla="*/ 34 w 154"/>
                <a:gd name="T37" fmla="*/ 147 h 154"/>
                <a:gd name="T38" fmla="*/ 37 w 154"/>
                <a:gd name="T39" fmla="*/ 141 h 154"/>
                <a:gd name="T40" fmla="*/ 44 w 154"/>
                <a:gd name="T41" fmla="*/ 141 h 154"/>
                <a:gd name="T42" fmla="*/ 50 w 154"/>
                <a:gd name="T43" fmla="*/ 150 h 154"/>
                <a:gd name="T44" fmla="*/ 62 w 154"/>
                <a:gd name="T45" fmla="*/ 150 h 154"/>
                <a:gd name="T46" fmla="*/ 71 w 154"/>
                <a:gd name="T47" fmla="*/ 152 h 154"/>
                <a:gd name="T48" fmla="*/ 78 w 154"/>
                <a:gd name="T49" fmla="*/ 144 h 154"/>
                <a:gd name="T50" fmla="*/ 83 w 154"/>
                <a:gd name="T51" fmla="*/ 141 h 154"/>
                <a:gd name="T52" fmla="*/ 90 w 154"/>
                <a:gd name="T53" fmla="*/ 147 h 154"/>
                <a:gd name="T54" fmla="*/ 94 w 154"/>
                <a:gd name="T55" fmla="*/ 147 h 154"/>
                <a:gd name="T56" fmla="*/ 101 w 154"/>
                <a:gd name="T57" fmla="*/ 134 h 154"/>
                <a:gd name="T58" fmla="*/ 101 w 154"/>
                <a:gd name="T59" fmla="*/ 123 h 154"/>
                <a:gd name="T60" fmla="*/ 110 w 154"/>
                <a:gd name="T61" fmla="*/ 120 h 154"/>
                <a:gd name="T62" fmla="*/ 110 w 154"/>
                <a:gd name="T63" fmla="*/ 136 h 154"/>
                <a:gd name="T64" fmla="*/ 119 w 154"/>
                <a:gd name="T65" fmla="*/ 144 h 154"/>
                <a:gd name="T66" fmla="*/ 120 w 154"/>
                <a:gd name="T67" fmla="*/ 140 h 154"/>
                <a:gd name="T68" fmla="*/ 126 w 154"/>
                <a:gd name="T69" fmla="*/ 113 h 154"/>
                <a:gd name="T70" fmla="*/ 133 w 154"/>
                <a:gd name="T71" fmla="*/ 89 h 154"/>
                <a:gd name="T72" fmla="*/ 142 w 154"/>
                <a:gd name="T73" fmla="*/ 69 h 154"/>
                <a:gd name="T74" fmla="*/ 148 w 154"/>
                <a:gd name="T75" fmla="*/ 66 h 154"/>
                <a:gd name="T76" fmla="*/ 154 w 154"/>
                <a:gd name="T77" fmla="*/ 55 h 154"/>
                <a:gd name="T78" fmla="*/ 143 w 154"/>
                <a:gd name="T79" fmla="*/ 45 h 154"/>
                <a:gd name="T80" fmla="*/ 140 w 154"/>
                <a:gd name="T81" fmla="*/ 23 h 154"/>
                <a:gd name="T82" fmla="*/ 138 w 154"/>
                <a:gd name="T83" fmla="*/ 16 h 154"/>
                <a:gd name="T84" fmla="*/ 127 w 154"/>
                <a:gd name="T85" fmla="*/ 0 h 154"/>
                <a:gd name="T86" fmla="*/ 123 w 154"/>
                <a:gd name="T87" fmla="*/ 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154">
                  <a:moveTo>
                    <a:pt x="123" y="5"/>
                  </a:moveTo>
                  <a:cubicBezTo>
                    <a:pt x="120" y="7"/>
                    <a:pt x="120" y="7"/>
                    <a:pt x="120" y="7"/>
                  </a:cubicBezTo>
                  <a:cubicBezTo>
                    <a:pt x="119" y="9"/>
                    <a:pt x="119" y="9"/>
                    <a:pt x="119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3" y="44"/>
                    <a:pt x="23" y="45"/>
                    <a:pt x="23" y="48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0" y="80"/>
                    <a:pt x="7" y="87"/>
                    <a:pt x="5" y="93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4" y="112"/>
                    <a:pt x="2" y="119"/>
                    <a:pt x="0" y="126"/>
                  </a:cubicBezTo>
                  <a:cubicBezTo>
                    <a:pt x="1" y="128"/>
                    <a:pt x="1" y="128"/>
                    <a:pt x="1" y="128"/>
                  </a:cubicBezTo>
                  <a:cubicBezTo>
                    <a:pt x="2" y="129"/>
                    <a:pt x="9" y="141"/>
                    <a:pt x="9" y="141"/>
                  </a:cubicBezTo>
                  <a:cubicBezTo>
                    <a:pt x="16" y="154"/>
                    <a:pt x="16" y="154"/>
                    <a:pt x="16" y="154"/>
                  </a:cubicBezTo>
                  <a:cubicBezTo>
                    <a:pt x="34" y="147"/>
                    <a:pt x="34" y="147"/>
                    <a:pt x="34" y="147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44" y="141"/>
                    <a:pt x="44" y="141"/>
                    <a:pt x="44" y="141"/>
                  </a:cubicBezTo>
                  <a:cubicBezTo>
                    <a:pt x="50" y="150"/>
                    <a:pt x="50" y="150"/>
                    <a:pt x="50" y="150"/>
                  </a:cubicBezTo>
                  <a:cubicBezTo>
                    <a:pt x="62" y="150"/>
                    <a:pt x="62" y="150"/>
                    <a:pt x="62" y="150"/>
                  </a:cubicBezTo>
                  <a:cubicBezTo>
                    <a:pt x="71" y="152"/>
                    <a:pt x="71" y="152"/>
                    <a:pt x="71" y="152"/>
                  </a:cubicBezTo>
                  <a:cubicBezTo>
                    <a:pt x="78" y="144"/>
                    <a:pt x="78" y="144"/>
                    <a:pt x="78" y="144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4" y="147"/>
                    <a:pt x="94" y="147"/>
                    <a:pt x="94" y="147"/>
                  </a:cubicBezTo>
                  <a:cubicBezTo>
                    <a:pt x="101" y="134"/>
                    <a:pt x="101" y="134"/>
                    <a:pt x="101" y="134"/>
                  </a:cubicBezTo>
                  <a:cubicBezTo>
                    <a:pt x="101" y="123"/>
                    <a:pt x="101" y="123"/>
                    <a:pt x="101" y="123"/>
                  </a:cubicBezTo>
                  <a:cubicBezTo>
                    <a:pt x="110" y="120"/>
                    <a:pt x="110" y="120"/>
                    <a:pt x="110" y="120"/>
                  </a:cubicBezTo>
                  <a:cubicBezTo>
                    <a:pt x="110" y="136"/>
                    <a:pt x="110" y="136"/>
                    <a:pt x="110" y="136"/>
                  </a:cubicBezTo>
                  <a:cubicBezTo>
                    <a:pt x="119" y="144"/>
                    <a:pt x="119" y="144"/>
                    <a:pt x="119" y="144"/>
                  </a:cubicBezTo>
                  <a:cubicBezTo>
                    <a:pt x="120" y="140"/>
                    <a:pt x="120" y="140"/>
                    <a:pt x="120" y="140"/>
                  </a:cubicBezTo>
                  <a:cubicBezTo>
                    <a:pt x="122" y="131"/>
                    <a:pt x="124" y="122"/>
                    <a:pt x="126" y="113"/>
                  </a:cubicBezTo>
                  <a:cubicBezTo>
                    <a:pt x="128" y="105"/>
                    <a:pt x="130" y="97"/>
                    <a:pt x="133" y="89"/>
                  </a:cubicBezTo>
                  <a:cubicBezTo>
                    <a:pt x="142" y="69"/>
                    <a:pt x="142" y="69"/>
                    <a:pt x="142" y="69"/>
                  </a:cubicBezTo>
                  <a:cubicBezTo>
                    <a:pt x="148" y="66"/>
                    <a:pt x="148" y="66"/>
                    <a:pt x="148" y="66"/>
                  </a:cubicBezTo>
                  <a:cubicBezTo>
                    <a:pt x="154" y="55"/>
                    <a:pt x="154" y="55"/>
                    <a:pt x="154" y="55"/>
                  </a:cubicBezTo>
                  <a:cubicBezTo>
                    <a:pt x="150" y="51"/>
                    <a:pt x="147" y="48"/>
                    <a:pt x="143" y="45"/>
                  </a:cubicBezTo>
                  <a:cubicBezTo>
                    <a:pt x="142" y="37"/>
                    <a:pt x="141" y="30"/>
                    <a:pt x="140" y="23"/>
                  </a:cubicBezTo>
                  <a:cubicBezTo>
                    <a:pt x="140" y="20"/>
                    <a:pt x="139" y="18"/>
                    <a:pt x="138" y="16"/>
                  </a:cubicBezTo>
                  <a:cubicBezTo>
                    <a:pt x="135" y="11"/>
                    <a:pt x="131" y="5"/>
                    <a:pt x="127" y="0"/>
                  </a:cubicBezTo>
                  <a:cubicBezTo>
                    <a:pt x="126" y="2"/>
                    <a:pt x="124" y="4"/>
                    <a:pt x="123" y="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20847B7A-B5FB-4246-4754-343855E28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075" y="3414712"/>
              <a:ext cx="412750" cy="412750"/>
            </a:xfrm>
            <a:custGeom>
              <a:avLst/>
              <a:gdLst>
                <a:gd name="T0" fmla="*/ 123 w 154"/>
                <a:gd name="T1" fmla="*/ 5 h 154"/>
                <a:gd name="T2" fmla="*/ 120 w 154"/>
                <a:gd name="T3" fmla="*/ 7 h 154"/>
                <a:gd name="T4" fmla="*/ 119 w 154"/>
                <a:gd name="T5" fmla="*/ 9 h 154"/>
                <a:gd name="T6" fmla="*/ 32 w 154"/>
                <a:gd name="T7" fmla="*/ 9 h 154"/>
                <a:gd name="T8" fmla="*/ 32 w 154"/>
                <a:gd name="T9" fmla="*/ 36 h 154"/>
                <a:gd name="T10" fmla="*/ 24 w 154"/>
                <a:gd name="T11" fmla="*/ 36 h 154"/>
                <a:gd name="T12" fmla="*/ 24 w 154"/>
                <a:gd name="T13" fmla="*/ 42 h 154"/>
                <a:gd name="T14" fmla="*/ 23 w 154"/>
                <a:gd name="T15" fmla="*/ 48 h 154"/>
                <a:gd name="T16" fmla="*/ 23 w 154"/>
                <a:gd name="T17" fmla="*/ 53 h 154"/>
                <a:gd name="T18" fmla="*/ 23 w 154"/>
                <a:gd name="T19" fmla="*/ 71 h 154"/>
                <a:gd name="T20" fmla="*/ 15 w 154"/>
                <a:gd name="T21" fmla="*/ 71 h 154"/>
                <a:gd name="T22" fmla="*/ 12 w 154"/>
                <a:gd name="T23" fmla="*/ 74 h 154"/>
                <a:gd name="T24" fmla="*/ 5 w 154"/>
                <a:gd name="T25" fmla="*/ 93 h 154"/>
                <a:gd name="T26" fmla="*/ 6 w 154"/>
                <a:gd name="T27" fmla="*/ 106 h 154"/>
                <a:gd name="T28" fmla="*/ 0 w 154"/>
                <a:gd name="T29" fmla="*/ 126 h 154"/>
                <a:gd name="T30" fmla="*/ 1 w 154"/>
                <a:gd name="T31" fmla="*/ 128 h 154"/>
                <a:gd name="T32" fmla="*/ 9 w 154"/>
                <a:gd name="T33" fmla="*/ 141 h 154"/>
                <a:gd name="T34" fmla="*/ 16 w 154"/>
                <a:gd name="T35" fmla="*/ 154 h 154"/>
                <a:gd name="T36" fmla="*/ 34 w 154"/>
                <a:gd name="T37" fmla="*/ 147 h 154"/>
                <a:gd name="T38" fmla="*/ 37 w 154"/>
                <a:gd name="T39" fmla="*/ 141 h 154"/>
                <a:gd name="T40" fmla="*/ 44 w 154"/>
                <a:gd name="T41" fmla="*/ 141 h 154"/>
                <a:gd name="T42" fmla="*/ 50 w 154"/>
                <a:gd name="T43" fmla="*/ 150 h 154"/>
                <a:gd name="T44" fmla="*/ 62 w 154"/>
                <a:gd name="T45" fmla="*/ 150 h 154"/>
                <a:gd name="T46" fmla="*/ 71 w 154"/>
                <a:gd name="T47" fmla="*/ 152 h 154"/>
                <a:gd name="T48" fmla="*/ 78 w 154"/>
                <a:gd name="T49" fmla="*/ 144 h 154"/>
                <a:gd name="T50" fmla="*/ 83 w 154"/>
                <a:gd name="T51" fmla="*/ 141 h 154"/>
                <a:gd name="T52" fmla="*/ 90 w 154"/>
                <a:gd name="T53" fmla="*/ 147 h 154"/>
                <a:gd name="T54" fmla="*/ 94 w 154"/>
                <a:gd name="T55" fmla="*/ 147 h 154"/>
                <a:gd name="T56" fmla="*/ 101 w 154"/>
                <a:gd name="T57" fmla="*/ 134 h 154"/>
                <a:gd name="T58" fmla="*/ 101 w 154"/>
                <a:gd name="T59" fmla="*/ 123 h 154"/>
                <a:gd name="T60" fmla="*/ 110 w 154"/>
                <a:gd name="T61" fmla="*/ 120 h 154"/>
                <a:gd name="T62" fmla="*/ 110 w 154"/>
                <a:gd name="T63" fmla="*/ 136 h 154"/>
                <a:gd name="T64" fmla="*/ 119 w 154"/>
                <a:gd name="T65" fmla="*/ 144 h 154"/>
                <a:gd name="T66" fmla="*/ 120 w 154"/>
                <a:gd name="T67" fmla="*/ 140 h 154"/>
                <a:gd name="T68" fmla="*/ 126 w 154"/>
                <a:gd name="T69" fmla="*/ 113 h 154"/>
                <a:gd name="T70" fmla="*/ 133 w 154"/>
                <a:gd name="T71" fmla="*/ 89 h 154"/>
                <a:gd name="T72" fmla="*/ 142 w 154"/>
                <a:gd name="T73" fmla="*/ 69 h 154"/>
                <a:gd name="T74" fmla="*/ 148 w 154"/>
                <a:gd name="T75" fmla="*/ 66 h 154"/>
                <a:gd name="T76" fmla="*/ 154 w 154"/>
                <a:gd name="T77" fmla="*/ 55 h 154"/>
                <a:gd name="T78" fmla="*/ 143 w 154"/>
                <a:gd name="T79" fmla="*/ 45 h 154"/>
                <a:gd name="T80" fmla="*/ 140 w 154"/>
                <a:gd name="T81" fmla="*/ 23 h 154"/>
                <a:gd name="T82" fmla="*/ 138 w 154"/>
                <a:gd name="T83" fmla="*/ 16 h 154"/>
                <a:gd name="T84" fmla="*/ 127 w 154"/>
                <a:gd name="T85" fmla="*/ 0 h 154"/>
                <a:gd name="T86" fmla="*/ 123 w 154"/>
                <a:gd name="T87" fmla="*/ 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154">
                  <a:moveTo>
                    <a:pt x="123" y="5"/>
                  </a:moveTo>
                  <a:cubicBezTo>
                    <a:pt x="120" y="7"/>
                    <a:pt x="120" y="7"/>
                    <a:pt x="120" y="7"/>
                  </a:cubicBezTo>
                  <a:cubicBezTo>
                    <a:pt x="119" y="9"/>
                    <a:pt x="119" y="9"/>
                    <a:pt x="119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3" y="44"/>
                    <a:pt x="23" y="45"/>
                    <a:pt x="23" y="48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0" y="80"/>
                    <a:pt x="7" y="87"/>
                    <a:pt x="5" y="93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4" y="112"/>
                    <a:pt x="2" y="119"/>
                    <a:pt x="0" y="126"/>
                  </a:cubicBezTo>
                  <a:cubicBezTo>
                    <a:pt x="1" y="128"/>
                    <a:pt x="1" y="128"/>
                    <a:pt x="1" y="128"/>
                  </a:cubicBezTo>
                  <a:cubicBezTo>
                    <a:pt x="2" y="129"/>
                    <a:pt x="9" y="141"/>
                    <a:pt x="9" y="141"/>
                  </a:cubicBezTo>
                  <a:cubicBezTo>
                    <a:pt x="16" y="154"/>
                    <a:pt x="16" y="154"/>
                    <a:pt x="16" y="154"/>
                  </a:cubicBezTo>
                  <a:cubicBezTo>
                    <a:pt x="34" y="147"/>
                    <a:pt x="34" y="147"/>
                    <a:pt x="34" y="147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44" y="141"/>
                    <a:pt x="44" y="141"/>
                    <a:pt x="44" y="141"/>
                  </a:cubicBezTo>
                  <a:cubicBezTo>
                    <a:pt x="50" y="150"/>
                    <a:pt x="50" y="150"/>
                    <a:pt x="50" y="150"/>
                  </a:cubicBezTo>
                  <a:cubicBezTo>
                    <a:pt x="62" y="150"/>
                    <a:pt x="62" y="150"/>
                    <a:pt x="62" y="150"/>
                  </a:cubicBezTo>
                  <a:cubicBezTo>
                    <a:pt x="71" y="152"/>
                    <a:pt x="71" y="152"/>
                    <a:pt x="71" y="152"/>
                  </a:cubicBezTo>
                  <a:cubicBezTo>
                    <a:pt x="78" y="144"/>
                    <a:pt x="78" y="144"/>
                    <a:pt x="78" y="144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4" y="147"/>
                    <a:pt x="94" y="147"/>
                    <a:pt x="94" y="147"/>
                  </a:cubicBezTo>
                  <a:cubicBezTo>
                    <a:pt x="101" y="134"/>
                    <a:pt x="101" y="134"/>
                    <a:pt x="101" y="134"/>
                  </a:cubicBezTo>
                  <a:cubicBezTo>
                    <a:pt x="101" y="123"/>
                    <a:pt x="101" y="123"/>
                    <a:pt x="101" y="123"/>
                  </a:cubicBezTo>
                  <a:cubicBezTo>
                    <a:pt x="110" y="120"/>
                    <a:pt x="110" y="120"/>
                    <a:pt x="110" y="120"/>
                  </a:cubicBezTo>
                  <a:cubicBezTo>
                    <a:pt x="110" y="136"/>
                    <a:pt x="110" y="136"/>
                    <a:pt x="110" y="136"/>
                  </a:cubicBezTo>
                  <a:cubicBezTo>
                    <a:pt x="119" y="144"/>
                    <a:pt x="119" y="144"/>
                    <a:pt x="119" y="144"/>
                  </a:cubicBezTo>
                  <a:cubicBezTo>
                    <a:pt x="120" y="140"/>
                    <a:pt x="120" y="140"/>
                    <a:pt x="120" y="140"/>
                  </a:cubicBezTo>
                  <a:cubicBezTo>
                    <a:pt x="122" y="131"/>
                    <a:pt x="124" y="122"/>
                    <a:pt x="126" y="113"/>
                  </a:cubicBezTo>
                  <a:cubicBezTo>
                    <a:pt x="128" y="105"/>
                    <a:pt x="130" y="97"/>
                    <a:pt x="133" y="89"/>
                  </a:cubicBezTo>
                  <a:cubicBezTo>
                    <a:pt x="142" y="69"/>
                    <a:pt x="142" y="69"/>
                    <a:pt x="142" y="69"/>
                  </a:cubicBezTo>
                  <a:cubicBezTo>
                    <a:pt x="148" y="66"/>
                    <a:pt x="148" y="66"/>
                    <a:pt x="148" y="66"/>
                  </a:cubicBezTo>
                  <a:cubicBezTo>
                    <a:pt x="154" y="55"/>
                    <a:pt x="154" y="55"/>
                    <a:pt x="154" y="55"/>
                  </a:cubicBezTo>
                  <a:cubicBezTo>
                    <a:pt x="150" y="51"/>
                    <a:pt x="147" y="48"/>
                    <a:pt x="143" y="45"/>
                  </a:cubicBezTo>
                  <a:cubicBezTo>
                    <a:pt x="142" y="37"/>
                    <a:pt x="141" y="30"/>
                    <a:pt x="140" y="23"/>
                  </a:cubicBezTo>
                  <a:cubicBezTo>
                    <a:pt x="140" y="20"/>
                    <a:pt x="139" y="18"/>
                    <a:pt x="138" y="16"/>
                  </a:cubicBezTo>
                  <a:cubicBezTo>
                    <a:pt x="135" y="11"/>
                    <a:pt x="131" y="5"/>
                    <a:pt x="127" y="0"/>
                  </a:cubicBezTo>
                  <a:cubicBezTo>
                    <a:pt x="126" y="2"/>
                    <a:pt x="124" y="4"/>
                    <a:pt x="123" y="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9B13F542-F4DA-B51D-E9E0-7159FF10A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737" y="3738562"/>
              <a:ext cx="255587" cy="384175"/>
            </a:xfrm>
            <a:custGeom>
              <a:avLst/>
              <a:gdLst>
                <a:gd name="T0" fmla="*/ 87 w 95"/>
                <a:gd name="T1" fmla="*/ 0 h 143"/>
                <a:gd name="T2" fmla="*/ 81 w 95"/>
                <a:gd name="T3" fmla="*/ 2 h 143"/>
                <a:gd name="T4" fmla="*/ 59 w 95"/>
                <a:gd name="T5" fmla="*/ 5 h 143"/>
                <a:gd name="T6" fmla="*/ 52 w 95"/>
                <a:gd name="T7" fmla="*/ 11 h 143"/>
                <a:gd name="T8" fmla="*/ 45 w 95"/>
                <a:gd name="T9" fmla="*/ 9 h 143"/>
                <a:gd name="T10" fmla="*/ 29 w 95"/>
                <a:gd name="T11" fmla="*/ 16 h 143"/>
                <a:gd name="T12" fmla="*/ 26 w 95"/>
                <a:gd name="T13" fmla="*/ 16 h 143"/>
                <a:gd name="T14" fmla="*/ 21 w 95"/>
                <a:gd name="T15" fmla="*/ 7 h 143"/>
                <a:gd name="T16" fmla="*/ 14 w 95"/>
                <a:gd name="T17" fmla="*/ 17 h 143"/>
                <a:gd name="T18" fmla="*/ 14 w 95"/>
                <a:gd name="T19" fmla="*/ 19 h 143"/>
                <a:gd name="T20" fmla="*/ 20 w 95"/>
                <a:gd name="T21" fmla="*/ 26 h 143"/>
                <a:gd name="T22" fmla="*/ 44 w 95"/>
                <a:gd name="T23" fmla="*/ 44 h 143"/>
                <a:gd name="T24" fmla="*/ 53 w 95"/>
                <a:gd name="T25" fmla="*/ 48 h 143"/>
                <a:gd name="T26" fmla="*/ 33 w 95"/>
                <a:gd name="T27" fmla="*/ 73 h 143"/>
                <a:gd name="T28" fmla="*/ 26 w 95"/>
                <a:gd name="T29" fmla="*/ 72 h 143"/>
                <a:gd name="T30" fmla="*/ 23 w 95"/>
                <a:gd name="T31" fmla="*/ 75 h 143"/>
                <a:gd name="T32" fmla="*/ 16 w 95"/>
                <a:gd name="T33" fmla="*/ 76 h 143"/>
                <a:gd name="T34" fmla="*/ 13 w 95"/>
                <a:gd name="T35" fmla="*/ 80 h 143"/>
                <a:gd name="T36" fmla="*/ 8 w 95"/>
                <a:gd name="T37" fmla="*/ 86 h 143"/>
                <a:gd name="T38" fmla="*/ 2 w 95"/>
                <a:gd name="T39" fmla="*/ 94 h 143"/>
                <a:gd name="T40" fmla="*/ 1 w 95"/>
                <a:gd name="T41" fmla="*/ 97 h 143"/>
                <a:gd name="T42" fmla="*/ 0 w 95"/>
                <a:gd name="T43" fmla="*/ 133 h 143"/>
                <a:gd name="T44" fmla="*/ 7 w 95"/>
                <a:gd name="T45" fmla="*/ 143 h 143"/>
                <a:gd name="T46" fmla="*/ 37 w 95"/>
                <a:gd name="T47" fmla="*/ 109 h 143"/>
                <a:gd name="T48" fmla="*/ 64 w 95"/>
                <a:gd name="T49" fmla="*/ 69 h 143"/>
                <a:gd name="T50" fmla="*/ 80 w 95"/>
                <a:gd name="T51" fmla="*/ 40 h 143"/>
                <a:gd name="T52" fmla="*/ 85 w 95"/>
                <a:gd name="T53" fmla="*/ 28 h 143"/>
                <a:gd name="T54" fmla="*/ 86 w 95"/>
                <a:gd name="T55" fmla="*/ 23 h 143"/>
                <a:gd name="T56" fmla="*/ 89 w 95"/>
                <a:gd name="T57" fmla="*/ 19 h 143"/>
                <a:gd name="T58" fmla="*/ 93 w 95"/>
                <a:gd name="T59" fmla="*/ 20 h 143"/>
                <a:gd name="T60" fmla="*/ 95 w 95"/>
                <a:gd name="T61" fmla="*/ 18 h 143"/>
                <a:gd name="T62" fmla="*/ 91 w 95"/>
                <a:gd name="T63" fmla="*/ 15 h 143"/>
                <a:gd name="T64" fmla="*/ 93 w 95"/>
                <a:gd name="T65" fmla="*/ 3 h 143"/>
                <a:gd name="T66" fmla="*/ 87 w 95"/>
                <a:gd name="T67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5" h="143">
                  <a:moveTo>
                    <a:pt x="87" y="0"/>
                  </a:moveTo>
                  <a:cubicBezTo>
                    <a:pt x="86" y="2"/>
                    <a:pt x="83" y="2"/>
                    <a:pt x="81" y="2"/>
                  </a:cubicBezTo>
                  <a:cubicBezTo>
                    <a:pt x="74" y="4"/>
                    <a:pt x="66" y="5"/>
                    <a:pt x="59" y="5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6" y="21"/>
                    <a:pt x="18" y="23"/>
                    <a:pt x="20" y="26"/>
                  </a:cubicBezTo>
                  <a:cubicBezTo>
                    <a:pt x="28" y="32"/>
                    <a:pt x="36" y="38"/>
                    <a:pt x="44" y="44"/>
                  </a:cubicBezTo>
                  <a:cubicBezTo>
                    <a:pt x="47" y="46"/>
                    <a:pt x="50" y="47"/>
                    <a:pt x="53" y="48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26" y="72"/>
                    <a:pt x="26" y="72"/>
                    <a:pt x="26" y="72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5" y="78"/>
                    <a:pt x="14" y="79"/>
                    <a:pt x="13" y="80"/>
                  </a:cubicBezTo>
                  <a:cubicBezTo>
                    <a:pt x="11" y="82"/>
                    <a:pt x="10" y="84"/>
                    <a:pt x="8" y="86"/>
                  </a:cubicBezTo>
                  <a:cubicBezTo>
                    <a:pt x="7" y="88"/>
                    <a:pt x="5" y="91"/>
                    <a:pt x="2" y="94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17" y="132"/>
                    <a:pt x="27" y="121"/>
                    <a:pt x="37" y="109"/>
                  </a:cubicBezTo>
                  <a:cubicBezTo>
                    <a:pt x="46" y="96"/>
                    <a:pt x="55" y="83"/>
                    <a:pt x="64" y="69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82" y="36"/>
                    <a:pt x="83" y="32"/>
                    <a:pt x="85" y="28"/>
                  </a:cubicBezTo>
                  <a:cubicBezTo>
                    <a:pt x="86" y="26"/>
                    <a:pt x="86" y="24"/>
                    <a:pt x="86" y="23"/>
                  </a:cubicBezTo>
                  <a:cubicBezTo>
                    <a:pt x="89" y="19"/>
                    <a:pt x="89" y="19"/>
                    <a:pt x="89" y="19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93" y="3"/>
                    <a:pt x="93" y="3"/>
                    <a:pt x="93" y="3"/>
                  </a:cubicBezTo>
                  <a:lnTo>
                    <a:pt x="87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2FE33FA5-8D9E-0054-7D4D-FBD9231F7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9050" y="3797299"/>
              <a:ext cx="88900" cy="84138"/>
            </a:xfrm>
            <a:custGeom>
              <a:avLst/>
              <a:gdLst>
                <a:gd name="T0" fmla="*/ 33 w 33"/>
                <a:gd name="T1" fmla="*/ 15 h 31"/>
                <a:gd name="T2" fmla="*/ 29 w 33"/>
                <a:gd name="T3" fmla="*/ 2 h 31"/>
                <a:gd name="T4" fmla="*/ 16 w 33"/>
                <a:gd name="T5" fmla="*/ 0 h 31"/>
                <a:gd name="T6" fmla="*/ 1 w 33"/>
                <a:gd name="T7" fmla="*/ 6 h 31"/>
                <a:gd name="T8" fmla="*/ 6 w 33"/>
                <a:gd name="T9" fmla="*/ 7 h 31"/>
                <a:gd name="T10" fmla="*/ 5 w 33"/>
                <a:gd name="T11" fmla="*/ 9 h 31"/>
                <a:gd name="T12" fmla="*/ 0 w 33"/>
                <a:gd name="T13" fmla="*/ 12 h 31"/>
                <a:gd name="T14" fmla="*/ 3 w 33"/>
                <a:gd name="T15" fmla="*/ 15 h 31"/>
                <a:gd name="T16" fmla="*/ 7 w 33"/>
                <a:gd name="T17" fmla="*/ 21 h 31"/>
                <a:gd name="T18" fmla="*/ 10 w 33"/>
                <a:gd name="T19" fmla="*/ 26 h 31"/>
                <a:gd name="T20" fmla="*/ 22 w 33"/>
                <a:gd name="T21" fmla="*/ 31 h 31"/>
                <a:gd name="T22" fmla="*/ 33 w 33"/>
                <a:gd name="T23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31">
                  <a:moveTo>
                    <a:pt x="33" y="15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3"/>
                    <a:pt x="2" y="14"/>
                    <a:pt x="3" y="15"/>
                  </a:cubicBezTo>
                  <a:cubicBezTo>
                    <a:pt x="5" y="17"/>
                    <a:pt x="6" y="19"/>
                    <a:pt x="7" y="21"/>
                  </a:cubicBezTo>
                  <a:cubicBezTo>
                    <a:pt x="8" y="23"/>
                    <a:pt x="9" y="24"/>
                    <a:pt x="10" y="26"/>
                  </a:cubicBezTo>
                  <a:cubicBezTo>
                    <a:pt x="22" y="31"/>
                    <a:pt x="22" y="31"/>
                    <a:pt x="22" y="31"/>
                  </a:cubicBezTo>
                  <a:lnTo>
                    <a:pt x="33" y="1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D163E372-8D09-0107-1C5A-AB2984DF7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150" y="3602037"/>
              <a:ext cx="163512" cy="139700"/>
            </a:xfrm>
            <a:custGeom>
              <a:avLst/>
              <a:gdLst>
                <a:gd name="T0" fmla="*/ 35 w 61"/>
                <a:gd name="T1" fmla="*/ 2 h 52"/>
                <a:gd name="T2" fmla="*/ 33 w 61"/>
                <a:gd name="T3" fmla="*/ 2 h 52"/>
                <a:gd name="T4" fmla="*/ 18 w 61"/>
                <a:gd name="T5" fmla="*/ 0 h 52"/>
                <a:gd name="T6" fmla="*/ 9 w 61"/>
                <a:gd name="T7" fmla="*/ 2 h 52"/>
                <a:gd name="T8" fmla="*/ 8 w 61"/>
                <a:gd name="T9" fmla="*/ 2 h 52"/>
                <a:gd name="T10" fmla="*/ 3 w 61"/>
                <a:gd name="T11" fmla="*/ 17 h 52"/>
                <a:gd name="T12" fmla="*/ 0 w 61"/>
                <a:gd name="T13" fmla="*/ 22 h 52"/>
                <a:gd name="T14" fmla="*/ 0 w 61"/>
                <a:gd name="T15" fmla="*/ 25 h 52"/>
                <a:gd name="T16" fmla="*/ 5 w 61"/>
                <a:gd name="T17" fmla="*/ 26 h 52"/>
                <a:gd name="T18" fmla="*/ 6 w 61"/>
                <a:gd name="T19" fmla="*/ 33 h 52"/>
                <a:gd name="T20" fmla="*/ 20 w 61"/>
                <a:gd name="T21" fmla="*/ 31 h 52"/>
                <a:gd name="T22" fmla="*/ 37 w 61"/>
                <a:gd name="T23" fmla="*/ 30 h 52"/>
                <a:gd name="T24" fmla="*/ 38 w 61"/>
                <a:gd name="T25" fmla="*/ 38 h 52"/>
                <a:gd name="T26" fmla="*/ 8 w 61"/>
                <a:gd name="T27" fmla="*/ 43 h 52"/>
                <a:gd name="T28" fmla="*/ 8 w 61"/>
                <a:gd name="T29" fmla="*/ 50 h 52"/>
                <a:gd name="T30" fmla="*/ 11 w 61"/>
                <a:gd name="T31" fmla="*/ 52 h 52"/>
                <a:gd name="T32" fmla="*/ 26 w 61"/>
                <a:gd name="T33" fmla="*/ 47 h 52"/>
                <a:gd name="T34" fmla="*/ 40 w 61"/>
                <a:gd name="T35" fmla="*/ 44 h 52"/>
                <a:gd name="T36" fmla="*/ 61 w 61"/>
                <a:gd name="T37" fmla="*/ 45 h 52"/>
                <a:gd name="T38" fmla="*/ 60 w 61"/>
                <a:gd name="T39" fmla="*/ 35 h 52"/>
                <a:gd name="T40" fmla="*/ 56 w 61"/>
                <a:gd name="T41" fmla="*/ 33 h 52"/>
                <a:gd name="T42" fmla="*/ 56 w 61"/>
                <a:gd name="T43" fmla="*/ 24 h 52"/>
                <a:gd name="T44" fmla="*/ 35 w 61"/>
                <a:gd name="T45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52">
                  <a:moveTo>
                    <a:pt x="35" y="2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28" y="1"/>
                    <a:pt x="18" y="0"/>
                    <a:pt x="18" y="0"/>
                  </a:cubicBezTo>
                  <a:cubicBezTo>
                    <a:pt x="18" y="0"/>
                    <a:pt x="12" y="1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7"/>
                    <a:pt x="5" y="13"/>
                    <a:pt x="3" y="17"/>
                  </a:cubicBezTo>
                  <a:cubicBezTo>
                    <a:pt x="2" y="19"/>
                    <a:pt x="1" y="20"/>
                    <a:pt x="0" y="2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11" y="32"/>
                    <a:pt x="16" y="31"/>
                    <a:pt x="20" y="31"/>
                  </a:cubicBezTo>
                  <a:cubicBezTo>
                    <a:pt x="26" y="30"/>
                    <a:pt x="31" y="30"/>
                    <a:pt x="37" y="30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28" y="39"/>
                    <a:pt x="18" y="41"/>
                    <a:pt x="8" y="43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6" y="51"/>
                    <a:pt x="21" y="49"/>
                    <a:pt x="26" y="47"/>
                  </a:cubicBezTo>
                  <a:cubicBezTo>
                    <a:pt x="30" y="46"/>
                    <a:pt x="35" y="45"/>
                    <a:pt x="40" y="44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6" y="24"/>
                    <a:pt x="56" y="24"/>
                  </a:cubicBezTo>
                  <a:lnTo>
                    <a:pt x="35" y="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5BBBD072-F37F-FF4F-6938-933F6590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337" y="4117974"/>
              <a:ext cx="30162" cy="61913"/>
            </a:xfrm>
            <a:custGeom>
              <a:avLst/>
              <a:gdLst>
                <a:gd name="T0" fmla="*/ 19 w 19"/>
                <a:gd name="T1" fmla="*/ 1 h 39"/>
                <a:gd name="T2" fmla="*/ 5 w 19"/>
                <a:gd name="T3" fmla="*/ 0 h 39"/>
                <a:gd name="T4" fmla="*/ 0 w 19"/>
                <a:gd name="T5" fmla="*/ 0 h 39"/>
                <a:gd name="T6" fmla="*/ 0 w 19"/>
                <a:gd name="T7" fmla="*/ 37 h 39"/>
                <a:gd name="T8" fmla="*/ 4 w 19"/>
                <a:gd name="T9" fmla="*/ 37 h 39"/>
                <a:gd name="T10" fmla="*/ 4 w 19"/>
                <a:gd name="T11" fmla="*/ 39 h 39"/>
                <a:gd name="T12" fmla="*/ 17 w 19"/>
                <a:gd name="T13" fmla="*/ 29 h 39"/>
                <a:gd name="T14" fmla="*/ 19 w 19"/>
                <a:gd name="T15" fmla="*/ 5 h 39"/>
                <a:gd name="T16" fmla="*/ 19 w 19"/>
                <a:gd name="T17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39">
                  <a:moveTo>
                    <a:pt x="19" y="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4" y="37"/>
                  </a:lnTo>
                  <a:lnTo>
                    <a:pt x="4" y="39"/>
                  </a:lnTo>
                  <a:lnTo>
                    <a:pt x="17" y="29"/>
                  </a:lnTo>
                  <a:lnTo>
                    <a:pt x="19" y="5"/>
                  </a:lnTo>
                  <a:lnTo>
                    <a:pt x="19" y="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2481D76F-D779-730A-45B8-F0EBFF6CF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7" y="3932237"/>
              <a:ext cx="446087" cy="539750"/>
            </a:xfrm>
            <a:custGeom>
              <a:avLst/>
              <a:gdLst>
                <a:gd name="T0" fmla="*/ 38 w 166"/>
                <a:gd name="T1" fmla="*/ 77 h 201"/>
                <a:gd name="T2" fmla="*/ 27 w 166"/>
                <a:gd name="T3" fmla="*/ 100 h 201"/>
                <a:gd name="T4" fmla="*/ 25 w 166"/>
                <a:gd name="T5" fmla="*/ 101 h 201"/>
                <a:gd name="T6" fmla="*/ 14 w 166"/>
                <a:gd name="T7" fmla="*/ 107 h 201"/>
                <a:gd name="T8" fmla="*/ 5 w 166"/>
                <a:gd name="T9" fmla="*/ 113 h 201"/>
                <a:gd name="T10" fmla="*/ 4 w 166"/>
                <a:gd name="T11" fmla="*/ 119 h 201"/>
                <a:gd name="T12" fmla="*/ 2 w 166"/>
                <a:gd name="T13" fmla="*/ 120 h 201"/>
                <a:gd name="T14" fmla="*/ 3 w 166"/>
                <a:gd name="T15" fmla="*/ 120 h 201"/>
                <a:gd name="T16" fmla="*/ 1 w 166"/>
                <a:gd name="T17" fmla="*/ 124 h 201"/>
                <a:gd name="T18" fmla="*/ 0 w 166"/>
                <a:gd name="T19" fmla="*/ 127 h 201"/>
                <a:gd name="T20" fmla="*/ 39 w 166"/>
                <a:gd name="T21" fmla="*/ 121 h 201"/>
                <a:gd name="T22" fmla="*/ 46 w 166"/>
                <a:gd name="T23" fmla="*/ 137 h 201"/>
                <a:gd name="T24" fmla="*/ 58 w 166"/>
                <a:gd name="T25" fmla="*/ 136 h 201"/>
                <a:gd name="T26" fmla="*/ 64 w 166"/>
                <a:gd name="T27" fmla="*/ 124 h 201"/>
                <a:gd name="T28" fmla="*/ 81 w 166"/>
                <a:gd name="T29" fmla="*/ 125 h 201"/>
                <a:gd name="T30" fmla="*/ 90 w 166"/>
                <a:gd name="T31" fmla="*/ 158 h 201"/>
                <a:gd name="T32" fmla="*/ 92 w 166"/>
                <a:gd name="T33" fmla="*/ 162 h 201"/>
                <a:gd name="T34" fmla="*/ 93 w 166"/>
                <a:gd name="T35" fmla="*/ 177 h 201"/>
                <a:gd name="T36" fmla="*/ 101 w 166"/>
                <a:gd name="T37" fmla="*/ 177 h 201"/>
                <a:gd name="T38" fmla="*/ 101 w 166"/>
                <a:gd name="T39" fmla="*/ 177 h 201"/>
                <a:gd name="T40" fmla="*/ 106 w 166"/>
                <a:gd name="T41" fmla="*/ 177 h 201"/>
                <a:gd name="T42" fmla="*/ 108 w 166"/>
                <a:gd name="T43" fmla="*/ 177 h 201"/>
                <a:gd name="T44" fmla="*/ 124 w 166"/>
                <a:gd name="T45" fmla="*/ 191 h 201"/>
                <a:gd name="T46" fmla="*/ 130 w 166"/>
                <a:gd name="T47" fmla="*/ 190 h 201"/>
                <a:gd name="T48" fmla="*/ 142 w 166"/>
                <a:gd name="T49" fmla="*/ 197 h 201"/>
                <a:gd name="T50" fmla="*/ 146 w 166"/>
                <a:gd name="T51" fmla="*/ 201 h 201"/>
                <a:gd name="T52" fmla="*/ 153 w 166"/>
                <a:gd name="T53" fmla="*/ 201 h 201"/>
                <a:gd name="T54" fmla="*/ 153 w 166"/>
                <a:gd name="T55" fmla="*/ 187 h 201"/>
                <a:gd name="T56" fmla="*/ 142 w 166"/>
                <a:gd name="T57" fmla="*/ 188 h 201"/>
                <a:gd name="T58" fmla="*/ 136 w 166"/>
                <a:gd name="T59" fmla="*/ 182 h 201"/>
                <a:gd name="T60" fmla="*/ 137 w 166"/>
                <a:gd name="T61" fmla="*/ 148 h 201"/>
                <a:gd name="T62" fmla="*/ 149 w 166"/>
                <a:gd name="T63" fmla="*/ 142 h 201"/>
                <a:gd name="T64" fmla="*/ 161 w 166"/>
                <a:gd name="T65" fmla="*/ 145 h 201"/>
                <a:gd name="T66" fmla="*/ 159 w 166"/>
                <a:gd name="T67" fmla="*/ 140 h 201"/>
                <a:gd name="T68" fmla="*/ 155 w 166"/>
                <a:gd name="T69" fmla="*/ 139 h 201"/>
                <a:gd name="T70" fmla="*/ 152 w 166"/>
                <a:gd name="T71" fmla="*/ 131 h 201"/>
                <a:gd name="T72" fmla="*/ 148 w 166"/>
                <a:gd name="T73" fmla="*/ 121 h 201"/>
                <a:gd name="T74" fmla="*/ 148 w 166"/>
                <a:gd name="T75" fmla="*/ 106 h 201"/>
                <a:gd name="T76" fmla="*/ 148 w 166"/>
                <a:gd name="T77" fmla="*/ 91 h 201"/>
                <a:gd name="T78" fmla="*/ 149 w 166"/>
                <a:gd name="T79" fmla="*/ 91 h 201"/>
                <a:gd name="T80" fmla="*/ 149 w 166"/>
                <a:gd name="T81" fmla="*/ 69 h 201"/>
                <a:gd name="T82" fmla="*/ 152 w 166"/>
                <a:gd name="T83" fmla="*/ 69 h 201"/>
                <a:gd name="T84" fmla="*/ 152 w 166"/>
                <a:gd name="T85" fmla="*/ 69 h 201"/>
                <a:gd name="T86" fmla="*/ 155 w 166"/>
                <a:gd name="T87" fmla="*/ 53 h 201"/>
                <a:gd name="T88" fmla="*/ 155 w 166"/>
                <a:gd name="T89" fmla="*/ 53 h 201"/>
                <a:gd name="T90" fmla="*/ 161 w 166"/>
                <a:gd name="T91" fmla="*/ 38 h 201"/>
                <a:gd name="T92" fmla="*/ 161 w 166"/>
                <a:gd name="T93" fmla="*/ 38 h 201"/>
                <a:gd name="T94" fmla="*/ 162 w 166"/>
                <a:gd name="T95" fmla="*/ 38 h 201"/>
                <a:gd name="T96" fmla="*/ 166 w 166"/>
                <a:gd name="T97" fmla="*/ 31 h 201"/>
                <a:gd name="T98" fmla="*/ 160 w 166"/>
                <a:gd name="T99" fmla="*/ 27 h 201"/>
                <a:gd name="T100" fmla="*/ 159 w 166"/>
                <a:gd name="T101" fmla="*/ 17 h 201"/>
                <a:gd name="T102" fmla="*/ 147 w 166"/>
                <a:gd name="T103" fmla="*/ 10 h 201"/>
                <a:gd name="T104" fmla="*/ 140 w 166"/>
                <a:gd name="T105" fmla="*/ 12 h 201"/>
                <a:gd name="T106" fmla="*/ 122 w 166"/>
                <a:gd name="T107" fmla="*/ 0 h 201"/>
                <a:gd name="T108" fmla="*/ 100 w 166"/>
                <a:gd name="T109" fmla="*/ 5 h 201"/>
                <a:gd name="T110" fmla="*/ 95 w 166"/>
                <a:gd name="T111" fmla="*/ 10 h 201"/>
                <a:gd name="T112" fmla="*/ 75 w 166"/>
                <a:gd name="T113" fmla="*/ 12 h 201"/>
                <a:gd name="T114" fmla="*/ 69 w 166"/>
                <a:gd name="T115" fmla="*/ 4 h 201"/>
                <a:gd name="T116" fmla="*/ 64 w 166"/>
                <a:gd name="T117" fmla="*/ 5 h 201"/>
                <a:gd name="T118" fmla="*/ 61 w 166"/>
                <a:gd name="T119" fmla="*/ 12 h 201"/>
                <a:gd name="T120" fmla="*/ 47 w 166"/>
                <a:gd name="T121" fmla="*/ 60 h 201"/>
                <a:gd name="T122" fmla="*/ 38 w 166"/>
                <a:gd name="T123" fmla="*/ 7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6" h="201">
                  <a:moveTo>
                    <a:pt x="38" y="77"/>
                  </a:moveTo>
                  <a:cubicBezTo>
                    <a:pt x="36" y="83"/>
                    <a:pt x="27" y="100"/>
                    <a:pt x="27" y="100"/>
                  </a:cubicBezTo>
                  <a:cubicBezTo>
                    <a:pt x="25" y="101"/>
                    <a:pt x="25" y="101"/>
                    <a:pt x="25" y="101"/>
                  </a:cubicBezTo>
                  <a:cubicBezTo>
                    <a:pt x="21" y="103"/>
                    <a:pt x="17" y="105"/>
                    <a:pt x="14" y="107"/>
                  </a:cubicBezTo>
                  <a:cubicBezTo>
                    <a:pt x="5" y="113"/>
                    <a:pt x="5" y="113"/>
                    <a:pt x="5" y="113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2" y="120"/>
                    <a:pt x="2" y="120"/>
                    <a:pt x="2" y="120"/>
                  </a:cubicBezTo>
                  <a:cubicBezTo>
                    <a:pt x="3" y="120"/>
                    <a:pt x="3" y="120"/>
                    <a:pt x="3" y="120"/>
                  </a:cubicBezTo>
                  <a:cubicBezTo>
                    <a:pt x="1" y="124"/>
                    <a:pt x="1" y="124"/>
                    <a:pt x="1" y="124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13" y="125"/>
                    <a:pt x="26" y="123"/>
                    <a:pt x="39" y="121"/>
                  </a:cubicBezTo>
                  <a:cubicBezTo>
                    <a:pt x="46" y="137"/>
                    <a:pt x="46" y="137"/>
                    <a:pt x="46" y="137"/>
                  </a:cubicBezTo>
                  <a:cubicBezTo>
                    <a:pt x="58" y="136"/>
                    <a:pt x="58" y="136"/>
                    <a:pt x="58" y="136"/>
                  </a:cubicBezTo>
                  <a:cubicBezTo>
                    <a:pt x="64" y="124"/>
                    <a:pt x="64" y="124"/>
                    <a:pt x="64" y="124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84" y="136"/>
                    <a:pt x="87" y="147"/>
                    <a:pt x="90" y="158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3" y="177"/>
                    <a:pt x="93" y="177"/>
                    <a:pt x="93" y="177"/>
                  </a:cubicBezTo>
                  <a:cubicBezTo>
                    <a:pt x="96" y="177"/>
                    <a:pt x="99" y="177"/>
                    <a:pt x="101" y="177"/>
                  </a:cubicBezTo>
                  <a:cubicBezTo>
                    <a:pt x="101" y="177"/>
                    <a:pt x="101" y="177"/>
                    <a:pt x="101" y="177"/>
                  </a:cubicBezTo>
                  <a:cubicBezTo>
                    <a:pt x="106" y="177"/>
                    <a:pt x="106" y="177"/>
                    <a:pt x="106" y="177"/>
                  </a:cubicBezTo>
                  <a:cubicBezTo>
                    <a:pt x="108" y="177"/>
                    <a:pt x="108" y="177"/>
                    <a:pt x="108" y="177"/>
                  </a:cubicBezTo>
                  <a:cubicBezTo>
                    <a:pt x="113" y="182"/>
                    <a:pt x="119" y="186"/>
                    <a:pt x="124" y="191"/>
                  </a:cubicBezTo>
                  <a:cubicBezTo>
                    <a:pt x="130" y="190"/>
                    <a:pt x="130" y="190"/>
                    <a:pt x="130" y="190"/>
                  </a:cubicBezTo>
                  <a:cubicBezTo>
                    <a:pt x="134" y="192"/>
                    <a:pt x="138" y="194"/>
                    <a:pt x="142" y="197"/>
                  </a:cubicBezTo>
                  <a:cubicBezTo>
                    <a:pt x="143" y="198"/>
                    <a:pt x="145" y="200"/>
                    <a:pt x="146" y="201"/>
                  </a:cubicBezTo>
                  <a:cubicBezTo>
                    <a:pt x="153" y="201"/>
                    <a:pt x="153" y="201"/>
                    <a:pt x="153" y="201"/>
                  </a:cubicBezTo>
                  <a:cubicBezTo>
                    <a:pt x="153" y="187"/>
                    <a:pt x="153" y="187"/>
                    <a:pt x="153" y="187"/>
                  </a:cubicBezTo>
                  <a:cubicBezTo>
                    <a:pt x="142" y="188"/>
                    <a:pt x="142" y="188"/>
                    <a:pt x="142" y="188"/>
                  </a:cubicBezTo>
                  <a:cubicBezTo>
                    <a:pt x="136" y="182"/>
                    <a:pt x="136" y="182"/>
                    <a:pt x="136" y="182"/>
                  </a:cubicBezTo>
                  <a:cubicBezTo>
                    <a:pt x="137" y="148"/>
                    <a:pt x="137" y="148"/>
                    <a:pt x="137" y="148"/>
                  </a:cubicBezTo>
                  <a:cubicBezTo>
                    <a:pt x="149" y="142"/>
                    <a:pt x="149" y="142"/>
                    <a:pt x="149" y="142"/>
                  </a:cubicBezTo>
                  <a:cubicBezTo>
                    <a:pt x="161" y="145"/>
                    <a:pt x="161" y="145"/>
                    <a:pt x="161" y="145"/>
                  </a:cubicBezTo>
                  <a:cubicBezTo>
                    <a:pt x="159" y="140"/>
                    <a:pt x="159" y="140"/>
                    <a:pt x="159" y="140"/>
                  </a:cubicBezTo>
                  <a:cubicBezTo>
                    <a:pt x="155" y="139"/>
                    <a:pt x="155" y="139"/>
                    <a:pt x="155" y="139"/>
                  </a:cubicBezTo>
                  <a:cubicBezTo>
                    <a:pt x="154" y="136"/>
                    <a:pt x="153" y="134"/>
                    <a:pt x="152" y="131"/>
                  </a:cubicBezTo>
                  <a:cubicBezTo>
                    <a:pt x="150" y="128"/>
                    <a:pt x="149" y="124"/>
                    <a:pt x="148" y="121"/>
                  </a:cubicBezTo>
                  <a:cubicBezTo>
                    <a:pt x="148" y="116"/>
                    <a:pt x="148" y="111"/>
                    <a:pt x="148" y="106"/>
                  </a:cubicBezTo>
                  <a:cubicBezTo>
                    <a:pt x="148" y="101"/>
                    <a:pt x="148" y="96"/>
                    <a:pt x="148" y="91"/>
                  </a:cubicBezTo>
                  <a:cubicBezTo>
                    <a:pt x="149" y="91"/>
                    <a:pt x="149" y="91"/>
                    <a:pt x="149" y="91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52" y="69"/>
                    <a:pt x="152" y="69"/>
                    <a:pt x="152" y="69"/>
                  </a:cubicBezTo>
                  <a:cubicBezTo>
                    <a:pt x="152" y="69"/>
                    <a:pt x="152" y="69"/>
                    <a:pt x="152" y="69"/>
                  </a:cubicBezTo>
                  <a:cubicBezTo>
                    <a:pt x="153" y="64"/>
                    <a:pt x="154" y="58"/>
                    <a:pt x="155" y="53"/>
                  </a:cubicBezTo>
                  <a:cubicBezTo>
                    <a:pt x="155" y="53"/>
                    <a:pt x="155" y="53"/>
                    <a:pt x="155" y="53"/>
                  </a:cubicBezTo>
                  <a:cubicBezTo>
                    <a:pt x="157" y="48"/>
                    <a:pt x="158" y="43"/>
                    <a:pt x="161" y="38"/>
                  </a:cubicBezTo>
                  <a:cubicBezTo>
                    <a:pt x="161" y="38"/>
                    <a:pt x="161" y="38"/>
                    <a:pt x="161" y="38"/>
                  </a:cubicBezTo>
                  <a:cubicBezTo>
                    <a:pt x="162" y="38"/>
                    <a:pt x="162" y="38"/>
                    <a:pt x="162" y="38"/>
                  </a:cubicBezTo>
                  <a:cubicBezTo>
                    <a:pt x="166" y="31"/>
                    <a:pt x="166" y="31"/>
                    <a:pt x="166" y="31"/>
                  </a:cubicBezTo>
                  <a:cubicBezTo>
                    <a:pt x="160" y="27"/>
                    <a:pt x="160" y="27"/>
                    <a:pt x="160" y="27"/>
                  </a:cubicBezTo>
                  <a:cubicBezTo>
                    <a:pt x="159" y="17"/>
                    <a:pt x="159" y="17"/>
                    <a:pt x="159" y="17"/>
                  </a:cubicBezTo>
                  <a:cubicBezTo>
                    <a:pt x="147" y="10"/>
                    <a:pt x="147" y="10"/>
                    <a:pt x="147" y="10"/>
                  </a:cubicBezTo>
                  <a:cubicBezTo>
                    <a:pt x="140" y="12"/>
                    <a:pt x="140" y="12"/>
                    <a:pt x="140" y="12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00" y="5"/>
                    <a:pt x="100" y="5"/>
                    <a:pt x="100" y="5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47" y="60"/>
                    <a:pt x="47" y="60"/>
                    <a:pt x="47" y="60"/>
                  </a:cubicBezTo>
                  <a:cubicBezTo>
                    <a:pt x="47" y="60"/>
                    <a:pt x="41" y="72"/>
                    <a:pt x="38" y="77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5289FFA9-6A4C-877E-C503-55AA7D42F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2" y="3792537"/>
              <a:ext cx="274638" cy="185738"/>
            </a:xfrm>
            <a:custGeom>
              <a:avLst/>
              <a:gdLst>
                <a:gd name="T0" fmla="*/ 11 w 102"/>
                <a:gd name="T1" fmla="*/ 25 h 69"/>
                <a:gd name="T2" fmla="*/ 5 w 102"/>
                <a:gd name="T3" fmla="*/ 23 h 69"/>
                <a:gd name="T4" fmla="*/ 0 w 102"/>
                <a:gd name="T5" fmla="*/ 35 h 69"/>
                <a:gd name="T6" fmla="*/ 8 w 102"/>
                <a:gd name="T7" fmla="*/ 50 h 69"/>
                <a:gd name="T8" fmla="*/ 14 w 102"/>
                <a:gd name="T9" fmla="*/ 61 h 69"/>
                <a:gd name="T10" fmla="*/ 21 w 102"/>
                <a:gd name="T11" fmla="*/ 69 h 69"/>
                <a:gd name="T12" fmla="*/ 26 w 102"/>
                <a:gd name="T13" fmla="*/ 65 h 69"/>
                <a:gd name="T14" fmla="*/ 41 w 102"/>
                <a:gd name="T15" fmla="*/ 64 h 69"/>
                <a:gd name="T16" fmla="*/ 44 w 102"/>
                <a:gd name="T17" fmla="*/ 57 h 69"/>
                <a:gd name="T18" fmla="*/ 49 w 102"/>
                <a:gd name="T19" fmla="*/ 56 h 69"/>
                <a:gd name="T20" fmla="*/ 55 w 102"/>
                <a:gd name="T21" fmla="*/ 64 h 69"/>
                <a:gd name="T22" fmla="*/ 75 w 102"/>
                <a:gd name="T23" fmla="*/ 62 h 69"/>
                <a:gd name="T24" fmla="*/ 80 w 102"/>
                <a:gd name="T25" fmla="*/ 57 h 69"/>
                <a:gd name="T26" fmla="*/ 102 w 102"/>
                <a:gd name="T27" fmla="*/ 52 h 69"/>
                <a:gd name="T28" fmla="*/ 82 w 102"/>
                <a:gd name="T29" fmla="*/ 24 h 69"/>
                <a:gd name="T30" fmla="*/ 76 w 102"/>
                <a:gd name="T31" fmla="*/ 21 h 69"/>
                <a:gd name="T32" fmla="*/ 75 w 102"/>
                <a:gd name="T33" fmla="*/ 18 h 69"/>
                <a:gd name="T34" fmla="*/ 72 w 102"/>
                <a:gd name="T35" fmla="*/ 12 h 69"/>
                <a:gd name="T36" fmla="*/ 65 w 102"/>
                <a:gd name="T37" fmla="*/ 0 h 69"/>
                <a:gd name="T38" fmla="*/ 58 w 102"/>
                <a:gd name="T39" fmla="*/ 3 h 69"/>
                <a:gd name="T40" fmla="*/ 51 w 102"/>
                <a:gd name="T41" fmla="*/ 13 h 69"/>
                <a:gd name="T42" fmla="*/ 30 w 102"/>
                <a:gd name="T43" fmla="*/ 20 h 69"/>
                <a:gd name="T44" fmla="*/ 24 w 102"/>
                <a:gd name="T45" fmla="*/ 23 h 69"/>
                <a:gd name="T46" fmla="*/ 11 w 102"/>
                <a:gd name="T47" fmla="*/ 2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2" h="69">
                  <a:moveTo>
                    <a:pt x="11" y="25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40"/>
                    <a:pt x="5" y="45"/>
                    <a:pt x="8" y="50"/>
                  </a:cubicBezTo>
                  <a:cubicBezTo>
                    <a:pt x="10" y="54"/>
                    <a:pt x="12" y="58"/>
                    <a:pt x="14" y="61"/>
                  </a:cubicBezTo>
                  <a:cubicBezTo>
                    <a:pt x="16" y="64"/>
                    <a:pt x="18" y="67"/>
                    <a:pt x="21" y="69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4" y="57"/>
                    <a:pt x="44" y="57"/>
                    <a:pt x="44" y="57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75" y="62"/>
                    <a:pt x="75" y="62"/>
                    <a:pt x="75" y="62"/>
                  </a:cubicBezTo>
                  <a:cubicBezTo>
                    <a:pt x="80" y="57"/>
                    <a:pt x="80" y="57"/>
                    <a:pt x="80" y="57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82" y="24"/>
                    <a:pt x="82" y="24"/>
                    <a:pt x="82" y="24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4" y="16"/>
                    <a:pt x="73" y="14"/>
                    <a:pt x="72" y="12"/>
                  </a:cubicBezTo>
                  <a:cubicBezTo>
                    <a:pt x="70" y="8"/>
                    <a:pt x="68" y="4"/>
                    <a:pt x="65" y="0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44" y="15"/>
                    <a:pt x="37" y="17"/>
                    <a:pt x="30" y="20"/>
                  </a:cubicBezTo>
                  <a:cubicBezTo>
                    <a:pt x="28" y="20"/>
                    <a:pt x="26" y="22"/>
                    <a:pt x="24" y="23"/>
                  </a:cubicBezTo>
                  <a:lnTo>
                    <a:pt x="11" y="2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B18E8892-8CBF-29B6-806D-40E1F2E75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275" y="3963987"/>
              <a:ext cx="120650" cy="155575"/>
            </a:xfrm>
            <a:custGeom>
              <a:avLst/>
              <a:gdLst>
                <a:gd name="T0" fmla="*/ 0 w 45"/>
                <a:gd name="T1" fmla="*/ 57 h 58"/>
                <a:gd name="T2" fmla="*/ 1 w 45"/>
                <a:gd name="T3" fmla="*/ 56 h 58"/>
                <a:gd name="T4" fmla="*/ 5 w 45"/>
                <a:gd name="T5" fmla="*/ 35 h 58"/>
                <a:gd name="T6" fmla="*/ 14 w 45"/>
                <a:gd name="T7" fmla="*/ 19 h 58"/>
                <a:gd name="T8" fmla="*/ 8 w 45"/>
                <a:gd name="T9" fmla="*/ 15 h 58"/>
                <a:gd name="T10" fmla="*/ 7 w 45"/>
                <a:gd name="T11" fmla="*/ 5 h 58"/>
                <a:gd name="T12" fmla="*/ 13 w 45"/>
                <a:gd name="T13" fmla="*/ 0 h 58"/>
                <a:gd name="T14" fmla="*/ 19 w 45"/>
                <a:gd name="T15" fmla="*/ 4 h 58"/>
                <a:gd name="T16" fmla="*/ 34 w 45"/>
                <a:gd name="T17" fmla="*/ 0 h 58"/>
                <a:gd name="T18" fmla="*/ 45 w 45"/>
                <a:gd name="T19" fmla="*/ 14 h 58"/>
                <a:gd name="T20" fmla="*/ 41 w 45"/>
                <a:gd name="T21" fmla="*/ 43 h 58"/>
                <a:gd name="T22" fmla="*/ 36 w 45"/>
                <a:gd name="T23" fmla="*/ 42 h 58"/>
                <a:gd name="T24" fmla="*/ 26 w 45"/>
                <a:gd name="T25" fmla="*/ 44 h 58"/>
                <a:gd name="T26" fmla="*/ 22 w 45"/>
                <a:gd name="T27" fmla="*/ 53 h 58"/>
                <a:gd name="T28" fmla="*/ 25 w 45"/>
                <a:gd name="T29" fmla="*/ 56 h 58"/>
                <a:gd name="T30" fmla="*/ 23 w 45"/>
                <a:gd name="T31" fmla="*/ 57 h 58"/>
                <a:gd name="T32" fmla="*/ 8 w 45"/>
                <a:gd name="T33" fmla="*/ 58 h 58"/>
                <a:gd name="T34" fmla="*/ 0 w 45"/>
                <a:gd name="T35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58">
                  <a:moveTo>
                    <a:pt x="0" y="57"/>
                  </a:moveTo>
                  <a:cubicBezTo>
                    <a:pt x="1" y="56"/>
                    <a:pt x="1" y="56"/>
                    <a:pt x="1" y="56"/>
                  </a:cubicBezTo>
                  <a:cubicBezTo>
                    <a:pt x="3" y="43"/>
                    <a:pt x="4" y="37"/>
                    <a:pt x="5" y="35"/>
                  </a:cubicBezTo>
                  <a:cubicBezTo>
                    <a:pt x="6" y="32"/>
                    <a:pt x="13" y="21"/>
                    <a:pt x="14" y="19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8" y="58"/>
                    <a:pt x="8" y="58"/>
                    <a:pt x="8" y="58"/>
                  </a:cubicBezTo>
                  <a:lnTo>
                    <a:pt x="0" y="5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60689F33-BB0F-1712-4611-1B05975AE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7037" y="3684587"/>
              <a:ext cx="257175" cy="274638"/>
            </a:xfrm>
            <a:custGeom>
              <a:avLst/>
              <a:gdLst>
                <a:gd name="T0" fmla="*/ 93 w 96"/>
                <a:gd name="T1" fmla="*/ 5 h 102"/>
                <a:gd name="T2" fmla="*/ 81 w 96"/>
                <a:gd name="T3" fmla="*/ 7 h 102"/>
                <a:gd name="T4" fmla="*/ 76 w 96"/>
                <a:gd name="T5" fmla="*/ 4 h 102"/>
                <a:gd name="T6" fmla="*/ 65 w 96"/>
                <a:gd name="T7" fmla="*/ 5 h 102"/>
                <a:gd name="T8" fmla="*/ 58 w 96"/>
                <a:gd name="T9" fmla="*/ 10 h 102"/>
                <a:gd name="T10" fmla="*/ 58 w 96"/>
                <a:gd name="T11" fmla="*/ 10 h 102"/>
                <a:gd name="T12" fmla="*/ 49 w 96"/>
                <a:gd name="T13" fmla="*/ 11 h 102"/>
                <a:gd name="T14" fmla="*/ 40 w 96"/>
                <a:gd name="T15" fmla="*/ 13 h 102"/>
                <a:gd name="T16" fmla="*/ 40 w 96"/>
                <a:gd name="T17" fmla="*/ 13 h 102"/>
                <a:gd name="T18" fmla="*/ 34 w 96"/>
                <a:gd name="T19" fmla="*/ 2 h 102"/>
                <a:gd name="T20" fmla="*/ 23 w 96"/>
                <a:gd name="T21" fmla="*/ 0 h 102"/>
                <a:gd name="T22" fmla="*/ 11 w 96"/>
                <a:gd name="T23" fmla="*/ 5 h 102"/>
                <a:gd name="T24" fmla="*/ 3 w 96"/>
                <a:gd name="T25" fmla="*/ 20 h 102"/>
                <a:gd name="T26" fmla="*/ 7 w 96"/>
                <a:gd name="T27" fmla="*/ 36 h 102"/>
                <a:gd name="T28" fmla="*/ 2 w 96"/>
                <a:gd name="T29" fmla="*/ 52 h 102"/>
                <a:gd name="T30" fmla="*/ 0 w 96"/>
                <a:gd name="T31" fmla="*/ 80 h 102"/>
                <a:gd name="T32" fmla="*/ 10 w 96"/>
                <a:gd name="T33" fmla="*/ 82 h 102"/>
                <a:gd name="T34" fmla="*/ 15 w 96"/>
                <a:gd name="T35" fmla="*/ 96 h 102"/>
                <a:gd name="T36" fmla="*/ 18 w 96"/>
                <a:gd name="T37" fmla="*/ 101 h 102"/>
                <a:gd name="T38" fmla="*/ 23 w 96"/>
                <a:gd name="T39" fmla="*/ 102 h 102"/>
                <a:gd name="T40" fmla="*/ 36 w 96"/>
                <a:gd name="T41" fmla="*/ 102 h 102"/>
                <a:gd name="T42" fmla="*/ 42 w 96"/>
                <a:gd name="T43" fmla="*/ 100 h 102"/>
                <a:gd name="T44" fmla="*/ 39 w 96"/>
                <a:gd name="T45" fmla="*/ 94 h 102"/>
                <a:gd name="T46" fmla="*/ 40 w 96"/>
                <a:gd name="T47" fmla="*/ 92 h 102"/>
                <a:gd name="T48" fmla="*/ 46 w 96"/>
                <a:gd name="T49" fmla="*/ 98 h 102"/>
                <a:gd name="T50" fmla="*/ 48 w 96"/>
                <a:gd name="T51" fmla="*/ 98 h 102"/>
                <a:gd name="T52" fmla="*/ 49 w 96"/>
                <a:gd name="T53" fmla="*/ 96 h 102"/>
                <a:gd name="T54" fmla="*/ 53 w 96"/>
                <a:gd name="T55" fmla="*/ 87 h 102"/>
                <a:gd name="T56" fmla="*/ 60 w 96"/>
                <a:gd name="T57" fmla="*/ 79 h 102"/>
                <a:gd name="T58" fmla="*/ 67 w 96"/>
                <a:gd name="T59" fmla="*/ 76 h 102"/>
                <a:gd name="T60" fmla="*/ 68 w 96"/>
                <a:gd name="T61" fmla="*/ 76 h 102"/>
                <a:gd name="T62" fmla="*/ 72 w 96"/>
                <a:gd name="T63" fmla="*/ 78 h 102"/>
                <a:gd name="T64" fmla="*/ 84 w 96"/>
                <a:gd name="T65" fmla="*/ 58 h 102"/>
                <a:gd name="T66" fmla="*/ 91 w 96"/>
                <a:gd name="T67" fmla="*/ 28 h 102"/>
                <a:gd name="T68" fmla="*/ 96 w 96"/>
                <a:gd name="T69" fmla="*/ 22 h 102"/>
                <a:gd name="T70" fmla="*/ 96 w 96"/>
                <a:gd name="T71" fmla="*/ 14 h 102"/>
                <a:gd name="T72" fmla="*/ 93 w 96"/>
                <a:gd name="T73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6" h="102">
                  <a:moveTo>
                    <a:pt x="93" y="5"/>
                  </a:moveTo>
                  <a:cubicBezTo>
                    <a:pt x="81" y="7"/>
                    <a:pt x="81" y="7"/>
                    <a:pt x="81" y="7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5" y="10"/>
                    <a:pt x="52" y="10"/>
                    <a:pt x="49" y="11"/>
                  </a:cubicBezTo>
                  <a:cubicBezTo>
                    <a:pt x="46" y="11"/>
                    <a:pt x="43" y="12"/>
                    <a:pt x="40" y="13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4" y="80"/>
                    <a:pt x="7" y="80"/>
                    <a:pt x="10" y="82"/>
                  </a:cubicBezTo>
                  <a:cubicBezTo>
                    <a:pt x="15" y="84"/>
                    <a:pt x="17" y="89"/>
                    <a:pt x="15" y="96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23" y="102"/>
                    <a:pt x="23" y="102"/>
                    <a:pt x="23" y="102"/>
                  </a:cubicBezTo>
                  <a:cubicBezTo>
                    <a:pt x="36" y="102"/>
                    <a:pt x="36" y="102"/>
                    <a:pt x="36" y="102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39" y="94"/>
                    <a:pt x="39" y="94"/>
                    <a:pt x="39" y="94"/>
                  </a:cubicBezTo>
                  <a:cubicBezTo>
                    <a:pt x="40" y="92"/>
                    <a:pt x="40" y="92"/>
                    <a:pt x="40" y="92"/>
                  </a:cubicBezTo>
                  <a:cubicBezTo>
                    <a:pt x="46" y="98"/>
                    <a:pt x="46" y="98"/>
                    <a:pt x="46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68" y="76"/>
                    <a:pt x="68" y="76"/>
                    <a:pt x="68" y="76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14"/>
                    <a:pt x="96" y="14"/>
                    <a:pt x="96" y="14"/>
                  </a:cubicBezTo>
                  <a:lnTo>
                    <a:pt x="93" y="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DBD6839F-7118-2668-5CE7-1FC70E8C2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1950" y="3389312"/>
              <a:ext cx="344487" cy="349250"/>
            </a:xfrm>
            <a:custGeom>
              <a:avLst/>
              <a:gdLst>
                <a:gd name="T0" fmla="*/ 128 w 128"/>
                <a:gd name="T1" fmla="*/ 37 h 130"/>
                <a:gd name="T2" fmla="*/ 125 w 128"/>
                <a:gd name="T3" fmla="*/ 26 h 130"/>
                <a:gd name="T4" fmla="*/ 124 w 128"/>
                <a:gd name="T5" fmla="*/ 7 h 130"/>
                <a:gd name="T6" fmla="*/ 115 w 128"/>
                <a:gd name="T7" fmla="*/ 11 h 130"/>
                <a:gd name="T8" fmla="*/ 100 w 128"/>
                <a:gd name="T9" fmla="*/ 0 h 130"/>
                <a:gd name="T10" fmla="*/ 56 w 128"/>
                <a:gd name="T11" fmla="*/ 35 h 130"/>
                <a:gd name="T12" fmla="*/ 54 w 128"/>
                <a:gd name="T13" fmla="*/ 37 h 130"/>
                <a:gd name="T14" fmla="*/ 48 w 128"/>
                <a:gd name="T15" fmla="*/ 42 h 130"/>
                <a:gd name="T16" fmla="*/ 37 w 128"/>
                <a:gd name="T17" fmla="*/ 49 h 130"/>
                <a:gd name="T18" fmla="*/ 38 w 128"/>
                <a:gd name="T19" fmla="*/ 77 h 130"/>
                <a:gd name="T20" fmla="*/ 31 w 128"/>
                <a:gd name="T21" fmla="*/ 89 h 130"/>
                <a:gd name="T22" fmla="*/ 30 w 128"/>
                <a:gd name="T23" fmla="*/ 89 h 130"/>
                <a:gd name="T24" fmla="*/ 21 w 128"/>
                <a:gd name="T25" fmla="*/ 91 h 130"/>
                <a:gd name="T26" fmla="*/ 5 w 128"/>
                <a:gd name="T27" fmla="*/ 94 h 130"/>
                <a:gd name="T28" fmla="*/ 2 w 128"/>
                <a:gd name="T29" fmla="*/ 94 h 130"/>
                <a:gd name="T30" fmla="*/ 0 w 128"/>
                <a:gd name="T31" fmla="*/ 104 h 130"/>
                <a:gd name="T32" fmla="*/ 9 w 128"/>
                <a:gd name="T33" fmla="*/ 121 h 130"/>
                <a:gd name="T34" fmla="*/ 15 w 128"/>
                <a:gd name="T35" fmla="*/ 123 h 130"/>
                <a:gd name="T36" fmla="*/ 16 w 128"/>
                <a:gd name="T37" fmla="*/ 129 h 130"/>
                <a:gd name="T38" fmla="*/ 23 w 128"/>
                <a:gd name="T39" fmla="*/ 125 h 130"/>
                <a:gd name="T40" fmla="*/ 27 w 128"/>
                <a:gd name="T41" fmla="*/ 130 h 130"/>
                <a:gd name="T42" fmla="*/ 35 w 128"/>
                <a:gd name="T43" fmla="*/ 115 h 130"/>
                <a:gd name="T44" fmla="*/ 47 w 128"/>
                <a:gd name="T45" fmla="*/ 110 h 130"/>
                <a:gd name="T46" fmla="*/ 58 w 128"/>
                <a:gd name="T47" fmla="*/ 112 h 130"/>
                <a:gd name="T48" fmla="*/ 64 w 128"/>
                <a:gd name="T49" fmla="*/ 123 h 130"/>
                <a:gd name="T50" fmla="*/ 64 w 128"/>
                <a:gd name="T51" fmla="*/ 123 h 130"/>
                <a:gd name="T52" fmla="*/ 73 w 128"/>
                <a:gd name="T53" fmla="*/ 121 h 130"/>
                <a:gd name="T54" fmla="*/ 82 w 128"/>
                <a:gd name="T55" fmla="*/ 120 h 130"/>
                <a:gd name="T56" fmla="*/ 82 w 128"/>
                <a:gd name="T57" fmla="*/ 120 h 130"/>
                <a:gd name="T58" fmla="*/ 89 w 128"/>
                <a:gd name="T59" fmla="*/ 115 h 130"/>
                <a:gd name="T60" fmla="*/ 100 w 128"/>
                <a:gd name="T61" fmla="*/ 114 h 130"/>
                <a:gd name="T62" fmla="*/ 105 w 128"/>
                <a:gd name="T63" fmla="*/ 117 h 130"/>
                <a:gd name="T64" fmla="*/ 117 w 128"/>
                <a:gd name="T65" fmla="*/ 115 h 130"/>
                <a:gd name="T66" fmla="*/ 122 w 128"/>
                <a:gd name="T67" fmla="*/ 98 h 130"/>
                <a:gd name="T68" fmla="*/ 125 w 128"/>
                <a:gd name="T69" fmla="*/ 89 h 130"/>
                <a:gd name="T70" fmla="*/ 127 w 128"/>
                <a:gd name="T71" fmla="*/ 47 h 130"/>
                <a:gd name="T72" fmla="*/ 128 w 128"/>
                <a:gd name="T73" fmla="*/ 3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128" y="37"/>
                  </a:moveTo>
                  <a:cubicBezTo>
                    <a:pt x="127" y="33"/>
                    <a:pt x="126" y="30"/>
                    <a:pt x="125" y="26"/>
                  </a:cubicBezTo>
                  <a:cubicBezTo>
                    <a:pt x="124" y="20"/>
                    <a:pt x="124" y="14"/>
                    <a:pt x="124" y="7"/>
                  </a:cubicBezTo>
                  <a:cubicBezTo>
                    <a:pt x="115" y="11"/>
                    <a:pt x="115" y="11"/>
                    <a:pt x="115" y="1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2" y="39"/>
                    <a:pt x="50" y="40"/>
                    <a:pt x="48" y="42"/>
                  </a:cubicBezTo>
                  <a:cubicBezTo>
                    <a:pt x="45" y="44"/>
                    <a:pt x="41" y="46"/>
                    <a:pt x="37" y="49"/>
                  </a:cubicBezTo>
                  <a:cubicBezTo>
                    <a:pt x="38" y="77"/>
                    <a:pt x="38" y="77"/>
                    <a:pt x="38" y="77"/>
                  </a:cubicBezTo>
                  <a:cubicBezTo>
                    <a:pt x="31" y="89"/>
                    <a:pt x="31" y="89"/>
                    <a:pt x="31" y="89"/>
                  </a:cubicBezTo>
                  <a:cubicBezTo>
                    <a:pt x="30" y="89"/>
                    <a:pt x="30" y="89"/>
                    <a:pt x="30" y="89"/>
                  </a:cubicBezTo>
                  <a:cubicBezTo>
                    <a:pt x="27" y="89"/>
                    <a:pt x="24" y="90"/>
                    <a:pt x="21" y="91"/>
                  </a:cubicBezTo>
                  <a:cubicBezTo>
                    <a:pt x="16" y="92"/>
                    <a:pt x="10" y="92"/>
                    <a:pt x="5" y="94"/>
                  </a:cubicBezTo>
                  <a:cubicBezTo>
                    <a:pt x="4" y="94"/>
                    <a:pt x="3" y="94"/>
                    <a:pt x="2" y="9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9" y="121"/>
                    <a:pt x="9" y="121"/>
                    <a:pt x="9" y="121"/>
                  </a:cubicBezTo>
                  <a:cubicBezTo>
                    <a:pt x="15" y="123"/>
                    <a:pt x="15" y="123"/>
                    <a:pt x="15" y="123"/>
                  </a:cubicBezTo>
                  <a:cubicBezTo>
                    <a:pt x="16" y="129"/>
                    <a:pt x="16" y="129"/>
                    <a:pt x="16" y="129"/>
                  </a:cubicBezTo>
                  <a:cubicBezTo>
                    <a:pt x="23" y="125"/>
                    <a:pt x="23" y="125"/>
                    <a:pt x="23" y="125"/>
                  </a:cubicBezTo>
                  <a:cubicBezTo>
                    <a:pt x="27" y="130"/>
                    <a:pt x="27" y="130"/>
                    <a:pt x="27" y="130"/>
                  </a:cubicBezTo>
                  <a:cubicBezTo>
                    <a:pt x="35" y="115"/>
                    <a:pt x="35" y="115"/>
                    <a:pt x="35" y="115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58" y="112"/>
                    <a:pt x="58" y="112"/>
                    <a:pt x="58" y="112"/>
                  </a:cubicBezTo>
                  <a:cubicBezTo>
                    <a:pt x="64" y="123"/>
                    <a:pt x="64" y="123"/>
                    <a:pt x="64" y="123"/>
                  </a:cubicBezTo>
                  <a:cubicBezTo>
                    <a:pt x="64" y="123"/>
                    <a:pt x="64" y="123"/>
                    <a:pt x="64" y="123"/>
                  </a:cubicBezTo>
                  <a:cubicBezTo>
                    <a:pt x="67" y="122"/>
                    <a:pt x="70" y="121"/>
                    <a:pt x="73" y="121"/>
                  </a:cubicBezTo>
                  <a:cubicBezTo>
                    <a:pt x="76" y="120"/>
                    <a:pt x="79" y="120"/>
                    <a:pt x="82" y="120"/>
                  </a:cubicBezTo>
                  <a:cubicBezTo>
                    <a:pt x="82" y="120"/>
                    <a:pt x="82" y="120"/>
                    <a:pt x="82" y="120"/>
                  </a:cubicBezTo>
                  <a:cubicBezTo>
                    <a:pt x="89" y="115"/>
                    <a:pt x="89" y="115"/>
                    <a:pt x="89" y="115"/>
                  </a:cubicBezTo>
                  <a:cubicBezTo>
                    <a:pt x="100" y="114"/>
                    <a:pt x="100" y="114"/>
                    <a:pt x="100" y="114"/>
                  </a:cubicBezTo>
                  <a:cubicBezTo>
                    <a:pt x="105" y="117"/>
                    <a:pt x="105" y="117"/>
                    <a:pt x="105" y="117"/>
                  </a:cubicBezTo>
                  <a:cubicBezTo>
                    <a:pt x="117" y="115"/>
                    <a:pt x="117" y="115"/>
                    <a:pt x="117" y="115"/>
                  </a:cubicBezTo>
                  <a:cubicBezTo>
                    <a:pt x="118" y="109"/>
                    <a:pt x="120" y="104"/>
                    <a:pt x="122" y="98"/>
                  </a:cubicBezTo>
                  <a:cubicBezTo>
                    <a:pt x="122" y="95"/>
                    <a:pt x="124" y="92"/>
                    <a:pt x="125" y="89"/>
                  </a:cubicBezTo>
                  <a:cubicBezTo>
                    <a:pt x="127" y="47"/>
                    <a:pt x="127" y="47"/>
                    <a:pt x="127" y="47"/>
                  </a:cubicBezTo>
                  <a:lnTo>
                    <a:pt x="128" y="3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2EC53A3B-1B9B-817A-5D85-6BCE2027B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5475" y="4571999"/>
              <a:ext cx="322262" cy="374650"/>
            </a:xfrm>
            <a:custGeom>
              <a:avLst/>
              <a:gdLst>
                <a:gd name="T0" fmla="*/ 120 w 120"/>
                <a:gd name="T1" fmla="*/ 8 h 140"/>
                <a:gd name="T2" fmla="*/ 117 w 120"/>
                <a:gd name="T3" fmla="*/ 8 h 140"/>
                <a:gd name="T4" fmla="*/ 100 w 120"/>
                <a:gd name="T5" fmla="*/ 8 h 140"/>
                <a:gd name="T6" fmla="*/ 100 w 120"/>
                <a:gd name="T7" fmla="*/ 8 h 140"/>
                <a:gd name="T8" fmla="*/ 93 w 120"/>
                <a:gd name="T9" fmla="*/ 11 h 140"/>
                <a:gd name="T10" fmla="*/ 91 w 120"/>
                <a:gd name="T11" fmla="*/ 11 h 140"/>
                <a:gd name="T12" fmla="*/ 81 w 120"/>
                <a:gd name="T13" fmla="*/ 14 h 140"/>
                <a:gd name="T14" fmla="*/ 61 w 120"/>
                <a:gd name="T15" fmla="*/ 10 h 140"/>
                <a:gd name="T16" fmla="*/ 55 w 120"/>
                <a:gd name="T17" fmla="*/ 3 h 140"/>
                <a:gd name="T18" fmla="*/ 48 w 120"/>
                <a:gd name="T19" fmla="*/ 3 h 140"/>
                <a:gd name="T20" fmla="*/ 27 w 120"/>
                <a:gd name="T21" fmla="*/ 2 h 140"/>
                <a:gd name="T22" fmla="*/ 19 w 120"/>
                <a:gd name="T23" fmla="*/ 0 h 140"/>
                <a:gd name="T24" fmla="*/ 18 w 120"/>
                <a:gd name="T25" fmla="*/ 0 h 140"/>
                <a:gd name="T26" fmla="*/ 0 w 120"/>
                <a:gd name="T27" fmla="*/ 5 h 140"/>
                <a:gd name="T28" fmla="*/ 2 w 120"/>
                <a:gd name="T29" fmla="*/ 13 h 140"/>
                <a:gd name="T30" fmla="*/ 4 w 120"/>
                <a:gd name="T31" fmla="*/ 16 h 140"/>
                <a:gd name="T32" fmla="*/ 19 w 120"/>
                <a:gd name="T33" fmla="*/ 56 h 140"/>
                <a:gd name="T34" fmla="*/ 21 w 120"/>
                <a:gd name="T35" fmla="*/ 68 h 140"/>
                <a:gd name="T36" fmla="*/ 20 w 120"/>
                <a:gd name="T37" fmla="*/ 74 h 140"/>
                <a:gd name="T38" fmla="*/ 34 w 120"/>
                <a:gd name="T39" fmla="*/ 119 h 140"/>
                <a:gd name="T40" fmla="*/ 39 w 120"/>
                <a:gd name="T41" fmla="*/ 126 h 140"/>
                <a:gd name="T42" fmla="*/ 45 w 120"/>
                <a:gd name="T43" fmla="*/ 129 h 140"/>
                <a:gd name="T44" fmla="*/ 47 w 120"/>
                <a:gd name="T45" fmla="*/ 133 h 140"/>
                <a:gd name="T46" fmla="*/ 51 w 120"/>
                <a:gd name="T47" fmla="*/ 130 h 140"/>
                <a:gd name="T48" fmla="*/ 59 w 120"/>
                <a:gd name="T49" fmla="*/ 140 h 140"/>
                <a:gd name="T50" fmla="*/ 71 w 120"/>
                <a:gd name="T51" fmla="*/ 137 h 140"/>
                <a:gd name="T52" fmla="*/ 71 w 120"/>
                <a:gd name="T53" fmla="*/ 90 h 140"/>
                <a:gd name="T54" fmla="*/ 71 w 120"/>
                <a:gd name="T55" fmla="*/ 57 h 140"/>
                <a:gd name="T56" fmla="*/ 83 w 120"/>
                <a:gd name="T57" fmla="*/ 57 h 140"/>
                <a:gd name="T58" fmla="*/ 83 w 120"/>
                <a:gd name="T59" fmla="*/ 22 h 140"/>
                <a:gd name="T60" fmla="*/ 100 w 120"/>
                <a:gd name="T61" fmla="*/ 15 h 140"/>
                <a:gd name="T62" fmla="*/ 102 w 120"/>
                <a:gd name="T63" fmla="*/ 20 h 140"/>
                <a:gd name="T64" fmla="*/ 120 w 120"/>
                <a:gd name="T65" fmla="*/ 11 h 140"/>
                <a:gd name="T66" fmla="*/ 120 w 120"/>
                <a:gd name="T67" fmla="*/ 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0" h="140">
                  <a:moveTo>
                    <a:pt x="120" y="8"/>
                  </a:moveTo>
                  <a:cubicBezTo>
                    <a:pt x="119" y="8"/>
                    <a:pt x="118" y="8"/>
                    <a:pt x="117" y="8"/>
                  </a:cubicBezTo>
                  <a:cubicBezTo>
                    <a:pt x="112" y="8"/>
                    <a:pt x="106" y="8"/>
                    <a:pt x="100" y="8"/>
                  </a:cubicBezTo>
                  <a:cubicBezTo>
                    <a:pt x="100" y="8"/>
                    <a:pt x="100" y="8"/>
                    <a:pt x="100" y="8"/>
                  </a:cubicBezTo>
                  <a:cubicBezTo>
                    <a:pt x="97" y="9"/>
                    <a:pt x="95" y="10"/>
                    <a:pt x="93" y="11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87" y="12"/>
                    <a:pt x="84" y="14"/>
                    <a:pt x="81" y="14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1" y="3"/>
                    <a:pt x="34" y="2"/>
                    <a:pt x="27" y="2"/>
                  </a:cubicBezTo>
                  <a:cubicBezTo>
                    <a:pt x="24" y="2"/>
                    <a:pt x="21" y="1"/>
                    <a:pt x="1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8"/>
                    <a:pt x="1" y="11"/>
                    <a:pt x="2" y="13"/>
                  </a:cubicBezTo>
                  <a:cubicBezTo>
                    <a:pt x="3" y="14"/>
                    <a:pt x="3" y="15"/>
                    <a:pt x="4" y="16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45" y="129"/>
                    <a:pt x="45" y="129"/>
                    <a:pt x="45" y="129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51" y="130"/>
                    <a:pt x="51" y="130"/>
                    <a:pt x="51" y="130"/>
                  </a:cubicBezTo>
                  <a:cubicBezTo>
                    <a:pt x="59" y="140"/>
                    <a:pt x="59" y="140"/>
                    <a:pt x="59" y="140"/>
                  </a:cubicBezTo>
                  <a:cubicBezTo>
                    <a:pt x="71" y="137"/>
                    <a:pt x="71" y="137"/>
                    <a:pt x="71" y="137"/>
                  </a:cubicBezTo>
                  <a:cubicBezTo>
                    <a:pt x="71" y="90"/>
                    <a:pt x="71" y="90"/>
                    <a:pt x="71" y="90"/>
                  </a:cubicBezTo>
                  <a:cubicBezTo>
                    <a:pt x="71" y="57"/>
                    <a:pt x="71" y="57"/>
                    <a:pt x="71" y="57"/>
                  </a:cubicBezTo>
                  <a:cubicBezTo>
                    <a:pt x="83" y="57"/>
                    <a:pt x="83" y="57"/>
                    <a:pt x="83" y="57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100" y="15"/>
                    <a:pt x="100" y="15"/>
                    <a:pt x="100" y="15"/>
                  </a:cubicBezTo>
                  <a:cubicBezTo>
                    <a:pt x="102" y="20"/>
                    <a:pt x="102" y="20"/>
                    <a:pt x="102" y="20"/>
                  </a:cubicBezTo>
                  <a:cubicBezTo>
                    <a:pt x="120" y="11"/>
                    <a:pt x="120" y="11"/>
                    <a:pt x="120" y="11"/>
                  </a:cubicBezTo>
                  <a:lnTo>
                    <a:pt x="120" y="8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F54DC411-10A9-30E3-26F7-2FE0B34C2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625" y="4378324"/>
              <a:ext cx="276225" cy="493713"/>
            </a:xfrm>
            <a:custGeom>
              <a:avLst/>
              <a:gdLst>
                <a:gd name="T0" fmla="*/ 49 w 103"/>
                <a:gd name="T1" fmla="*/ 16 h 184"/>
                <a:gd name="T2" fmla="*/ 45 w 103"/>
                <a:gd name="T3" fmla="*/ 22 h 184"/>
                <a:gd name="T4" fmla="*/ 52 w 103"/>
                <a:gd name="T5" fmla="*/ 43 h 184"/>
                <a:gd name="T6" fmla="*/ 52 w 103"/>
                <a:gd name="T7" fmla="*/ 47 h 184"/>
                <a:gd name="T8" fmla="*/ 46 w 103"/>
                <a:gd name="T9" fmla="*/ 41 h 184"/>
                <a:gd name="T10" fmla="*/ 44 w 103"/>
                <a:gd name="T11" fmla="*/ 44 h 184"/>
                <a:gd name="T12" fmla="*/ 41 w 103"/>
                <a:gd name="T13" fmla="*/ 72 h 184"/>
                <a:gd name="T14" fmla="*/ 34 w 103"/>
                <a:gd name="T15" fmla="*/ 67 h 184"/>
                <a:gd name="T16" fmla="*/ 33 w 103"/>
                <a:gd name="T17" fmla="*/ 53 h 184"/>
                <a:gd name="T18" fmla="*/ 29 w 103"/>
                <a:gd name="T19" fmla="*/ 54 h 184"/>
                <a:gd name="T20" fmla="*/ 20 w 103"/>
                <a:gd name="T21" fmla="*/ 42 h 184"/>
                <a:gd name="T22" fmla="*/ 0 w 103"/>
                <a:gd name="T23" fmla="*/ 50 h 184"/>
                <a:gd name="T24" fmla="*/ 2 w 103"/>
                <a:gd name="T25" fmla="*/ 66 h 184"/>
                <a:gd name="T26" fmla="*/ 20 w 103"/>
                <a:gd name="T27" fmla="*/ 72 h 184"/>
                <a:gd name="T28" fmla="*/ 21 w 103"/>
                <a:gd name="T29" fmla="*/ 105 h 184"/>
                <a:gd name="T30" fmla="*/ 11 w 103"/>
                <a:gd name="T31" fmla="*/ 134 h 184"/>
                <a:gd name="T32" fmla="*/ 14 w 103"/>
                <a:gd name="T33" fmla="*/ 151 h 184"/>
                <a:gd name="T34" fmla="*/ 17 w 103"/>
                <a:gd name="T35" fmla="*/ 169 h 184"/>
                <a:gd name="T36" fmla="*/ 19 w 103"/>
                <a:gd name="T37" fmla="*/ 178 h 184"/>
                <a:gd name="T38" fmla="*/ 20 w 103"/>
                <a:gd name="T39" fmla="*/ 182 h 184"/>
                <a:gd name="T40" fmla="*/ 31 w 103"/>
                <a:gd name="T41" fmla="*/ 184 h 184"/>
                <a:gd name="T42" fmla="*/ 35 w 103"/>
                <a:gd name="T43" fmla="*/ 167 h 184"/>
                <a:gd name="T44" fmla="*/ 32 w 103"/>
                <a:gd name="T45" fmla="*/ 167 h 184"/>
                <a:gd name="T46" fmla="*/ 32 w 103"/>
                <a:gd name="T47" fmla="*/ 163 h 184"/>
                <a:gd name="T48" fmla="*/ 50 w 103"/>
                <a:gd name="T49" fmla="*/ 140 h 184"/>
                <a:gd name="T50" fmla="*/ 54 w 103"/>
                <a:gd name="T51" fmla="*/ 127 h 184"/>
                <a:gd name="T52" fmla="*/ 52 w 103"/>
                <a:gd name="T53" fmla="*/ 125 h 184"/>
                <a:gd name="T54" fmla="*/ 50 w 103"/>
                <a:gd name="T55" fmla="*/ 127 h 184"/>
                <a:gd name="T56" fmla="*/ 49 w 103"/>
                <a:gd name="T57" fmla="*/ 115 h 184"/>
                <a:gd name="T58" fmla="*/ 44 w 103"/>
                <a:gd name="T59" fmla="*/ 108 h 184"/>
                <a:gd name="T60" fmla="*/ 46 w 103"/>
                <a:gd name="T61" fmla="*/ 103 h 184"/>
                <a:gd name="T62" fmla="*/ 63 w 103"/>
                <a:gd name="T63" fmla="*/ 95 h 184"/>
                <a:gd name="T64" fmla="*/ 81 w 103"/>
                <a:gd name="T65" fmla="*/ 76 h 184"/>
                <a:gd name="T66" fmla="*/ 96 w 103"/>
                <a:gd name="T67" fmla="*/ 55 h 184"/>
                <a:gd name="T68" fmla="*/ 103 w 103"/>
                <a:gd name="T69" fmla="*/ 39 h 184"/>
                <a:gd name="T70" fmla="*/ 99 w 103"/>
                <a:gd name="T71" fmla="*/ 35 h 184"/>
                <a:gd name="T72" fmla="*/ 97 w 103"/>
                <a:gd name="T73" fmla="*/ 8 h 184"/>
                <a:gd name="T74" fmla="*/ 96 w 103"/>
                <a:gd name="T75" fmla="*/ 0 h 184"/>
                <a:gd name="T76" fmla="*/ 65 w 103"/>
                <a:gd name="T77" fmla="*/ 14 h 184"/>
                <a:gd name="T78" fmla="*/ 48 w 103"/>
                <a:gd name="T79" fmla="*/ 16 h 184"/>
                <a:gd name="T80" fmla="*/ 49 w 103"/>
                <a:gd name="T81" fmla="*/ 1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84">
                  <a:moveTo>
                    <a:pt x="49" y="16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47" y="29"/>
                    <a:pt x="50" y="37"/>
                    <a:pt x="52" y="43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1" y="72"/>
                    <a:pt x="41" y="72"/>
                    <a:pt x="41" y="72"/>
                  </a:cubicBezTo>
                  <a:cubicBezTo>
                    <a:pt x="34" y="67"/>
                    <a:pt x="34" y="67"/>
                    <a:pt x="34" y="67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5"/>
                    <a:pt x="1" y="60"/>
                    <a:pt x="2" y="66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17" y="115"/>
                    <a:pt x="14" y="124"/>
                    <a:pt x="11" y="134"/>
                  </a:cubicBezTo>
                  <a:cubicBezTo>
                    <a:pt x="14" y="151"/>
                    <a:pt x="14" y="151"/>
                    <a:pt x="14" y="151"/>
                  </a:cubicBezTo>
                  <a:cubicBezTo>
                    <a:pt x="15" y="157"/>
                    <a:pt x="16" y="163"/>
                    <a:pt x="17" y="169"/>
                  </a:cubicBezTo>
                  <a:cubicBezTo>
                    <a:pt x="17" y="172"/>
                    <a:pt x="18" y="176"/>
                    <a:pt x="19" y="178"/>
                  </a:cubicBezTo>
                  <a:cubicBezTo>
                    <a:pt x="20" y="182"/>
                    <a:pt x="20" y="182"/>
                    <a:pt x="20" y="182"/>
                  </a:cubicBezTo>
                  <a:cubicBezTo>
                    <a:pt x="31" y="184"/>
                    <a:pt x="31" y="184"/>
                    <a:pt x="31" y="184"/>
                  </a:cubicBezTo>
                  <a:cubicBezTo>
                    <a:pt x="32" y="179"/>
                    <a:pt x="34" y="173"/>
                    <a:pt x="35" y="167"/>
                  </a:cubicBezTo>
                  <a:cubicBezTo>
                    <a:pt x="32" y="167"/>
                    <a:pt x="32" y="167"/>
                    <a:pt x="32" y="167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9" y="156"/>
                    <a:pt x="45" y="149"/>
                    <a:pt x="50" y="140"/>
                  </a:cubicBezTo>
                  <a:cubicBezTo>
                    <a:pt x="52" y="136"/>
                    <a:pt x="54" y="132"/>
                    <a:pt x="54" y="127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50" y="127"/>
                    <a:pt x="50" y="127"/>
                    <a:pt x="50" y="127"/>
                  </a:cubicBezTo>
                  <a:cubicBezTo>
                    <a:pt x="50" y="123"/>
                    <a:pt x="50" y="119"/>
                    <a:pt x="49" y="115"/>
                  </a:cubicBezTo>
                  <a:cubicBezTo>
                    <a:pt x="47" y="113"/>
                    <a:pt x="45" y="110"/>
                    <a:pt x="44" y="108"/>
                  </a:cubicBezTo>
                  <a:cubicBezTo>
                    <a:pt x="46" y="103"/>
                    <a:pt x="46" y="103"/>
                    <a:pt x="46" y="103"/>
                  </a:cubicBezTo>
                  <a:cubicBezTo>
                    <a:pt x="63" y="95"/>
                    <a:pt x="63" y="95"/>
                    <a:pt x="63" y="95"/>
                  </a:cubicBezTo>
                  <a:cubicBezTo>
                    <a:pt x="69" y="89"/>
                    <a:pt x="75" y="83"/>
                    <a:pt x="81" y="76"/>
                  </a:cubicBezTo>
                  <a:cubicBezTo>
                    <a:pt x="87" y="70"/>
                    <a:pt x="93" y="63"/>
                    <a:pt x="96" y="55"/>
                  </a:cubicBezTo>
                  <a:cubicBezTo>
                    <a:pt x="99" y="50"/>
                    <a:pt x="101" y="45"/>
                    <a:pt x="103" y="39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26"/>
                    <a:pt x="98" y="16"/>
                    <a:pt x="97" y="8"/>
                  </a:cubicBezTo>
                  <a:cubicBezTo>
                    <a:pt x="97" y="5"/>
                    <a:pt x="96" y="3"/>
                    <a:pt x="96" y="0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48" y="16"/>
                    <a:pt x="48" y="16"/>
                    <a:pt x="48" y="16"/>
                  </a:cubicBezTo>
                  <a:lnTo>
                    <a:pt x="49" y="1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48A772C8-9175-3D33-013A-45D45F4A1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3325" y="3276599"/>
              <a:ext cx="312737" cy="390525"/>
            </a:xfrm>
            <a:custGeom>
              <a:avLst/>
              <a:gdLst>
                <a:gd name="T0" fmla="*/ 82 w 117"/>
                <a:gd name="T1" fmla="*/ 0 h 145"/>
                <a:gd name="T2" fmla="*/ 82 w 117"/>
                <a:gd name="T3" fmla="*/ 12 h 145"/>
                <a:gd name="T4" fmla="*/ 60 w 117"/>
                <a:gd name="T5" fmla="*/ 12 h 145"/>
                <a:gd name="T6" fmla="*/ 60 w 117"/>
                <a:gd name="T7" fmla="*/ 43 h 145"/>
                <a:gd name="T8" fmla="*/ 49 w 117"/>
                <a:gd name="T9" fmla="*/ 46 h 145"/>
                <a:gd name="T10" fmla="*/ 43 w 117"/>
                <a:gd name="T11" fmla="*/ 52 h 145"/>
                <a:gd name="T12" fmla="*/ 45 w 117"/>
                <a:gd name="T13" fmla="*/ 68 h 145"/>
                <a:gd name="T14" fmla="*/ 2 w 117"/>
                <a:gd name="T15" fmla="*/ 68 h 145"/>
                <a:gd name="T16" fmla="*/ 0 w 117"/>
                <a:gd name="T17" fmla="*/ 78 h 145"/>
                <a:gd name="T18" fmla="*/ 3 w 117"/>
                <a:gd name="T19" fmla="*/ 78 h 145"/>
                <a:gd name="T20" fmla="*/ 4 w 117"/>
                <a:gd name="T21" fmla="*/ 73 h 145"/>
                <a:gd name="T22" fmla="*/ 7 w 117"/>
                <a:gd name="T23" fmla="*/ 79 h 145"/>
                <a:gd name="T24" fmla="*/ 10 w 117"/>
                <a:gd name="T25" fmla="*/ 79 h 145"/>
                <a:gd name="T26" fmla="*/ 10 w 117"/>
                <a:gd name="T27" fmla="*/ 83 h 145"/>
                <a:gd name="T28" fmla="*/ 11 w 117"/>
                <a:gd name="T29" fmla="*/ 88 h 145"/>
                <a:gd name="T30" fmla="*/ 8 w 117"/>
                <a:gd name="T31" fmla="*/ 93 h 145"/>
                <a:gd name="T32" fmla="*/ 9 w 117"/>
                <a:gd name="T33" fmla="*/ 119 h 145"/>
                <a:gd name="T34" fmla="*/ 7 w 117"/>
                <a:gd name="T35" fmla="*/ 123 h 145"/>
                <a:gd name="T36" fmla="*/ 8 w 117"/>
                <a:gd name="T37" fmla="*/ 123 h 145"/>
                <a:gd name="T38" fmla="*/ 17 w 117"/>
                <a:gd name="T39" fmla="*/ 121 h 145"/>
                <a:gd name="T40" fmla="*/ 32 w 117"/>
                <a:gd name="T41" fmla="*/ 123 h 145"/>
                <a:gd name="T42" fmla="*/ 34 w 117"/>
                <a:gd name="T43" fmla="*/ 123 h 145"/>
                <a:gd name="T44" fmla="*/ 55 w 117"/>
                <a:gd name="T45" fmla="*/ 145 h 145"/>
                <a:gd name="T46" fmla="*/ 60 w 117"/>
                <a:gd name="T47" fmla="*/ 141 h 145"/>
                <a:gd name="T48" fmla="*/ 60 w 117"/>
                <a:gd name="T49" fmla="*/ 140 h 145"/>
                <a:gd name="T50" fmla="*/ 61 w 117"/>
                <a:gd name="T51" fmla="*/ 128 h 145"/>
                <a:gd name="T52" fmla="*/ 64 w 117"/>
                <a:gd name="T53" fmla="*/ 124 h 145"/>
                <a:gd name="T54" fmla="*/ 68 w 117"/>
                <a:gd name="T55" fmla="*/ 132 h 145"/>
                <a:gd name="T56" fmla="*/ 73 w 117"/>
                <a:gd name="T57" fmla="*/ 128 h 145"/>
                <a:gd name="T58" fmla="*/ 102 w 117"/>
                <a:gd name="T59" fmla="*/ 128 h 145"/>
                <a:gd name="T60" fmla="*/ 105 w 117"/>
                <a:gd name="T61" fmla="*/ 118 h 145"/>
                <a:gd name="T62" fmla="*/ 103 w 117"/>
                <a:gd name="T63" fmla="*/ 115 h 145"/>
                <a:gd name="T64" fmla="*/ 103 w 117"/>
                <a:gd name="T65" fmla="*/ 30 h 145"/>
                <a:gd name="T66" fmla="*/ 117 w 117"/>
                <a:gd name="T67" fmla="*/ 30 h 145"/>
                <a:gd name="T68" fmla="*/ 114 w 117"/>
                <a:gd name="T69" fmla="*/ 27 h 145"/>
                <a:gd name="T70" fmla="*/ 82 w 117"/>
                <a:gd name="T71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7" h="145">
                  <a:moveTo>
                    <a:pt x="82" y="0"/>
                  </a:moveTo>
                  <a:cubicBezTo>
                    <a:pt x="82" y="12"/>
                    <a:pt x="82" y="12"/>
                    <a:pt x="82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5" y="68"/>
                    <a:pt x="45" y="68"/>
                    <a:pt x="45" y="68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10" y="79"/>
                    <a:pt x="10" y="79"/>
                    <a:pt x="10" y="79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11" y="88"/>
                    <a:pt x="11" y="88"/>
                    <a:pt x="11" y="88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15" y="98"/>
                    <a:pt x="16" y="106"/>
                    <a:pt x="9" y="119"/>
                  </a:cubicBezTo>
                  <a:cubicBezTo>
                    <a:pt x="7" y="123"/>
                    <a:pt x="7" y="123"/>
                    <a:pt x="7" y="123"/>
                  </a:cubicBezTo>
                  <a:cubicBezTo>
                    <a:pt x="8" y="123"/>
                    <a:pt x="8" y="123"/>
                    <a:pt x="8" y="123"/>
                  </a:cubicBezTo>
                  <a:cubicBezTo>
                    <a:pt x="17" y="121"/>
                    <a:pt x="17" y="121"/>
                    <a:pt x="17" y="121"/>
                  </a:cubicBezTo>
                  <a:cubicBezTo>
                    <a:pt x="32" y="123"/>
                    <a:pt x="32" y="123"/>
                    <a:pt x="32" y="123"/>
                  </a:cubicBezTo>
                  <a:cubicBezTo>
                    <a:pt x="34" y="123"/>
                    <a:pt x="34" y="123"/>
                    <a:pt x="34" y="123"/>
                  </a:cubicBezTo>
                  <a:cubicBezTo>
                    <a:pt x="55" y="145"/>
                    <a:pt x="55" y="145"/>
                    <a:pt x="55" y="145"/>
                  </a:cubicBezTo>
                  <a:cubicBezTo>
                    <a:pt x="60" y="141"/>
                    <a:pt x="60" y="141"/>
                    <a:pt x="60" y="141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64" y="124"/>
                    <a:pt x="64" y="124"/>
                    <a:pt x="64" y="124"/>
                  </a:cubicBezTo>
                  <a:cubicBezTo>
                    <a:pt x="68" y="132"/>
                    <a:pt x="68" y="132"/>
                    <a:pt x="68" y="132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102" y="128"/>
                    <a:pt x="102" y="128"/>
                    <a:pt x="102" y="128"/>
                  </a:cubicBezTo>
                  <a:cubicBezTo>
                    <a:pt x="105" y="118"/>
                    <a:pt x="105" y="118"/>
                    <a:pt x="105" y="118"/>
                  </a:cubicBezTo>
                  <a:cubicBezTo>
                    <a:pt x="103" y="115"/>
                    <a:pt x="103" y="115"/>
                    <a:pt x="103" y="115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14" y="27"/>
                    <a:pt x="114" y="27"/>
                    <a:pt x="114" y="27"/>
                  </a:cubicBezTo>
                  <a:lnTo>
                    <a:pt x="82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8D2BF414-F29F-C268-53A1-FAE949D36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0962" y="3357562"/>
              <a:ext cx="384175" cy="414338"/>
            </a:xfrm>
            <a:custGeom>
              <a:avLst/>
              <a:gdLst>
                <a:gd name="T0" fmla="*/ 62 w 143"/>
                <a:gd name="T1" fmla="*/ 0 h 154"/>
                <a:gd name="T2" fmla="*/ 48 w 143"/>
                <a:gd name="T3" fmla="*/ 0 h 154"/>
                <a:gd name="T4" fmla="*/ 48 w 143"/>
                <a:gd name="T5" fmla="*/ 85 h 154"/>
                <a:gd name="T6" fmla="*/ 50 w 143"/>
                <a:gd name="T7" fmla="*/ 88 h 154"/>
                <a:gd name="T8" fmla="*/ 47 w 143"/>
                <a:gd name="T9" fmla="*/ 98 h 154"/>
                <a:gd name="T10" fmla="*/ 18 w 143"/>
                <a:gd name="T11" fmla="*/ 98 h 154"/>
                <a:gd name="T12" fmla="*/ 13 w 143"/>
                <a:gd name="T13" fmla="*/ 102 h 154"/>
                <a:gd name="T14" fmla="*/ 9 w 143"/>
                <a:gd name="T15" fmla="*/ 94 h 154"/>
                <a:gd name="T16" fmla="*/ 7 w 143"/>
                <a:gd name="T17" fmla="*/ 99 h 154"/>
                <a:gd name="T18" fmla="*/ 5 w 143"/>
                <a:gd name="T19" fmla="*/ 110 h 154"/>
                <a:gd name="T20" fmla="*/ 5 w 143"/>
                <a:gd name="T21" fmla="*/ 111 h 154"/>
                <a:gd name="T22" fmla="*/ 0 w 143"/>
                <a:gd name="T23" fmla="*/ 115 h 154"/>
                <a:gd name="T24" fmla="*/ 0 w 143"/>
                <a:gd name="T25" fmla="*/ 124 h 154"/>
                <a:gd name="T26" fmla="*/ 4 w 143"/>
                <a:gd name="T27" fmla="*/ 126 h 154"/>
                <a:gd name="T28" fmla="*/ 5 w 143"/>
                <a:gd name="T29" fmla="*/ 136 h 154"/>
                <a:gd name="T30" fmla="*/ 5 w 143"/>
                <a:gd name="T31" fmla="*/ 139 h 154"/>
                <a:gd name="T32" fmla="*/ 11 w 143"/>
                <a:gd name="T33" fmla="*/ 141 h 154"/>
                <a:gd name="T34" fmla="*/ 19 w 143"/>
                <a:gd name="T35" fmla="*/ 135 h 154"/>
                <a:gd name="T36" fmla="*/ 25 w 143"/>
                <a:gd name="T37" fmla="*/ 142 h 154"/>
                <a:gd name="T38" fmla="*/ 23 w 143"/>
                <a:gd name="T39" fmla="*/ 150 h 154"/>
                <a:gd name="T40" fmla="*/ 30 w 143"/>
                <a:gd name="T41" fmla="*/ 154 h 154"/>
                <a:gd name="T42" fmla="*/ 48 w 143"/>
                <a:gd name="T43" fmla="*/ 152 h 154"/>
                <a:gd name="T44" fmla="*/ 51 w 143"/>
                <a:gd name="T45" fmla="*/ 144 h 154"/>
                <a:gd name="T46" fmla="*/ 65 w 143"/>
                <a:gd name="T47" fmla="*/ 122 h 154"/>
                <a:gd name="T48" fmla="*/ 69 w 143"/>
                <a:gd name="T49" fmla="*/ 126 h 154"/>
                <a:gd name="T50" fmla="*/ 97 w 143"/>
                <a:gd name="T51" fmla="*/ 104 h 154"/>
                <a:gd name="T52" fmla="*/ 100 w 143"/>
                <a:gd name="T53" fmla="*/ 104 h 154"/>
                <a:gd name="T54" fmla="*/ 107 w 143"/>
                <a:gd name="T55" fmla="*/ 106 h 154"/>
                <a:gd name="T56" fmla="*/ 110 w 143"/>
                <a:gd name="T57" fmla="*/ 106 h 154"/>
                <a:gd name="T58" fmla="*/ 126 w 143"/>
                <a:gd name="T59" fmla="*/ 103 h 154"/>
                <a:gd name="T60" fmla="*/ 135 w 143"/>
                <a:gd name="T61" fmla="*/ 101 h 154"/>
                <a:gd name="T62" fmla="*/ 136 w 143"/>
                <a:gd name="T63" fmla="*/ 101 h 154"/>
                <a:gd name="T64" fmla="*/ 143 w 143"/>
                <a:gd name="T65" fmla="*/ 89 h 154"/>
                <a:gd name="T66" fmla="*/ 142 w 143"/>
                <a:gd name="T67" fmla="*/ 61 h 154"/>
                <a:gd name="T68" fmla="*/ 135 w 143"/>
                <a:gd name="T69" fmla="*/ 62 h 154"/>
                <a:gd name="T70" fmla="*/ 134 w 143"/>
                <a:gd name="T71" fmla="*/ 59 h 154"/>
                <a:gd name="T72" fmla="*/ 135 w 143"/>
                <a:gd name="T73" fmla="*/ 52 h 154"/>
                <a:gd name="T74" fmla="*/ 129 w 143"/>
                <a:gd name="T75" fmla="*/ 52 h 154"/>
                <a:gd name="T76" fmla="*/ 66 w 143"/>
                <a:gd name="T77" fmla="*/ 2 h 154"/>
                <a:gd name="T78" fmla="*/ 62 w 143"/>
                <a:gd name="T7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3" h="154">
                  <a:moveTo>
                    <a:pt x="62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3" y="102"/>
                    <a:pt x="13" y="102"/>
                    <a:pt x="13" y="102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8" y="96"/>
                    <a:pt x="7" y="97"/>
                    <a:pt x="7" y="99"/>
                  </a:cubicBezTo>
                  <a:cubicBezTo>
                    <a:pt x="6" y="102"/>
                    <a:pt x="5" y="106"/>
                    <a:pt x="5" y="110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4" y="126"/>
                    <a:pt x="4" y="126"/>
                    <a:pt x="4" y="126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5" y="139"/>
                    <a:pt x="5" y="139"/>
                    <a:pt x="5" y="139"/>
                  </a:cubicBezTo>
                  <a:cubicBezTo>
                    <a:pt x="11" y="141"/>
                    <a:pt x="11" y="141"/>
                    <a:pt x="11" y="141"/>
                  </a:cubicBezTo>
                  <a:cubicBezTo>
                    <a:pt x="19" y="135"/>
                    <a:pt x="19" y="135"/>
                    <a:pt x="19" y="135"/>
                  </a:cubicBezTo>
                  <a:cubicBezTo>
                    <a:pt x="25" y="142"/>
                    <a:pt x="25" y="142"/>
                    <a:pt x="25" y="142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48" y="152"/>
                    <a:pt x="48" y="152"/>
                    <a:pt x="48" y="152"/>
                  </a:cubicBezTo>
                  <a:cubicBezTo>
                    <a:pt x="48" y="149"/>
                    <a:pt x="49" y="146"/>
                    <a:pt x="51" y="144"/>
                  </a:cubicBezTo>
                  <a:cubicBezTo>
                    <a:pt x="55" y="136"/>
                    <a:pt x="59" y="129"/>
                    <a:pt x="65" y="122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100" y="104"/>
                    <a:pt x="100" y="104"/>
                    <a:pt x="100" y="104"/>
                  </a:cubicBezTo>
                  <a:cubicBezTo>
                    <a:pt x="102" y="105"/>
                    <a:pt x="105" y="105"/>
                    <a:pt x="107" y="106"/>
                  </a:cubicBezTo>
                  <a:cubicBezTo>
                    <a:pt x="110" y="106"/>
                    <a:pt x="110" y="106"/>
                    <a:pt x="110" y="106"/>
                  </a:cubicBezTo>
                  <a:cubicBezTo>
                    <a:pt x="115" y="104"/>
                    <a:pt x="121" y="104"/>
                    <a:pt x="126" y="103"/>
                  </a:cubicBezTo>
                  <a:cubicBezTo>
                    <a:pt x="129" y="102"/>
                    <a:pt x="132" y="101"/>
                    <a:pt x="135" y="101"/>
                  </a:cubicBezTo>
                  <a:cubicBezTo>
                    <a:pt x="136" y="101"/>
                    <a:pt x="136" y="101"/>
                    <a:pt x="136" y="101"/>
                  </a:cubicBezTo>
                  <a:cubicBezTo>
                    <a:pt x="143" y="89"/>
                    <a:pt x="143" y="89"/>
                    <a:pt x="143" y="89"/>
                  </a:cubicBezTo>
                  <a:cubicBezTo>
                    <a:pt x="142" y="61"/>
                    <a:pt x="142" y="61"/>
                    <a:pt x="142" y="61"/>
                  </a:cubicBezTo>
                  <a:cubicBezTo>
                    <a:pt x="135" y="62"/>
                    <a:pt x="135" y="62"/>
                    <a:pt x="135" y="62"/>
                  </a:cubicBezTo>
                  <a:cubicBezTo>
                    <a:pt x="134" y="59"/>
                    <a:pt x="134" y="59"/>
                    <a:pt x="134" y="59"/>
                  </a:cubicBezTo>
                  <a:cubicBezTo>
                    <a:pt x="135" y="52"/>
                    <a:pt x="135" y="52"/>
                    <a:pt x="135" y="52"/>
                  </a:cubicBezTo>
                  <a:cubicBezTo>
                    <a:pt x="129" y="52"/>
                    <a:pt x="129" y="52"/>
                    <a:pt x="129" y="52"/>
                  </a:cubicBezTo>
                  <a:cubicBezTo>
                    <a:pt x="66" y="2"/>
                    <a:pt x="66" y="2"/>
                    <a:pt x="66" y="2"/>
                  </a:cubicBezTo>
                  <a:lnTo>
                    <a:pt x="62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0DCD0666-7817-5F39-F1A9-74FCAD2C3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1250" y="4362449"/>
              <a:ext cx="69850" cy="209550"/>
            </a:xfrm>
            <a:custGeom>
              <a:avLst/>
              <a:gdLst>
                <a:gd name="T0" fmla="*/ 14 w 26"/>
                <a:gd name="T1" fmla="*/ 8 h 78"/>
                <a:gd name="T2" fmla="*/ 15 w 26"/>
                <a:gd name="T3" fmla="*/ 3 h 78"/>
                <a:gd name="T4" fmla="*/ 14 w 26"/>
                <a:gd name="T5" fmla="*/ 2 h 78"/>
                <a:gd name="T6" fmla="*/ 14 w 26"/>
                <a:gd name="T7" fmla="*/ 2 h 78"/>
                <a:gd name="T8" fmla="*/ 8 w 26"/>
                <a:gd name="T9" fmla="*/ 0 h 78"/>
                <a:gd name="T10" fmla="*/ 0 w 26"/>
                <a:gd name="T11" fmla="*/ 38 h 78"/>
                <a:gd name="T12" fmla="*/ 2 w 26"/>
                <a:gd name="T13" fmla="*/ 48 h 78"/>
                <a:gd name="T14" fmla="*/ 11 w 26"/>
                <a:gd name="T15" fmla="*/ 60 h 78"/>
                <a:gd name="T16" fmla="*/ 15 w 26"/>
                <a:gd name="T17" fmla="*/ 59 h 78"/>
                <a:gd name="T18" fmla="*/ 16 w 26"/>
                <a:gd name="T19" fmla="*/ 73 h 78"/>
                <a:gd name="T20" fmla="*/ 23 w 26"/>
                <a:gd name="T21" fmla="*/ 78 h 78"/>
                <a:gd name="T22" fmla="*/ 26 w 26"/>
                <a:gd name="T23" fmla="*/ 50 h 78"/>
                <a:gd name="T24" fmla="*/ 23 w 26"/>
                <a:gd name="T25" fmla="*/ 48 h 78"/>
                <a:gd name="T26" fmla="*/ 23 w 26"/>
                <a:gd name="T27" fmla="*/ 45 h 78"/>
                <a:gd name="T28" fmla="*/ 17 w 26"/>
                <a:gd name="T29" fmla="*/ 34 h 78"/>
                <a:gd name="T30" fmla="*/ 21 w 26"/>
                <a:gd name="T31" fmla="*/ 29 h 78"/>
                <a:gd name="T32" fmla="*/ 14 w 26"/>
                <a:gd name="T33" fmla="*/ 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78">
                  <a:moveTo>
                    <a:pt x="14" y="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5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19" y="22"/>
                    <a:pt x="17" y="15"/>
                    <a:pt x="14" y="8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4820E5E5-2990-7C7C-99F1-E27003007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1250" y="4362449"/>
              <a:ext cx="69850" cy="209550"/>
            </a:xfrm>
            <a:custGeom>
              <a:avLst/>
              <a:gdLst>
                <a:gd name="T0" fmla="*/ 14 w 26"/>
                <a:gd name="T1" fmla="*/ 8 h 78"/>
                <a:gd name="T2" fmla="*/ 15 w 26"/>
                <a:gd name="T3" fmla="*/ 3 h 78"/>
                <a:gd name="T4" fmla="*/ 14 w 26"/>
                <a:gd name="T5" fmla="*/ 2 h 78"/>
                <a:gd name="T6" fmla="*/ 14 w 26"/>
                <a:gd name="T7" fmla="*/ 2 h 78"/>
                <a:gd name="T8" fmla="*/ 8 w 26"/>
                <a:gd name="T9" fmla="*/ 0 h 78"/>
                <a:gd name="T10" fmla="*/ 0 w 26"/>
                <a:gd name="T11" fmla="*/ 38 h 78"/>
                <a:gd name="T12" fmla="*/ 2 w 26"/>
                <a:gd name="T13" fmla="*/ 48 h 78"/>
                <a:gd name="T14" fmla="*/ 11 w 26"/>
                <a:gd name="T15" fmla="*/ 60 h 78"/>
                <a:gd name="T16" fmla="*/ 15 w 26"/>
                <a:gd name="T17" fmla="*/ 59 h 78"/>
                <a:gd name="T18" fmla="*/ 16 w 26"/>
                <a:gd name="T19" fmla="*/ 73 h 78"/>
                <a:gd name="T20" fmla="*/ 23 w 26"/>
                <a:gd name="T21" fmla="*/ 78 h 78"/>
                <a:gd name="T22" fmla="*/ 26 w 26"/>
                <a:gd name="T23" fmla="*/ 50 h 78"/>
                <a:gd name="T24" fmla="*/ 23 w 26"/>
                <a:gd name="T25" fmla="*/ 48 h 78"/>
                <a:gd name="T26" fmla="*/ 23 w 26"/>
                <a:gd name="T27" fmla="*/ 45 h 78"/>
                <a:gd name="T28" fmla="*/ 17 w 26"/>
                <a:gd name="T29" fmla="*/ 34 h 78"/>
                <a:gd name="T30" fmla="*/ 21 w 26"/>
                <a:gd name="T31" fmla="*/ 29 h 78"/>
                <a:gd name="T32" fmla="*/ 14 w 26"/>
                <a:gd name="T33" fmla="*/ 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78">
                  <a:moveTo>
                    <a:pt x="14" y="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5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19" y="22"/>
                    <a:pt x="17" y="15"/>
                    <a:pt x="14" y="8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890F161F-CC0B-1BEF-6BC0-C940B6876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9537" y="4429124"/>
              <a:ext cx="185737" cy="396875"/>
            </a:xfrm>
            <a:custGeom>
              <a:avLst/>
              <a:gdLst>
                <a:gd name="T0" fmla="*/ 64 w 69"/>
                <a:gd name="T1" fmla="*/ 47 h 148"/>
                <a:gd name="T2" fmla="*/ 69 w 69"/>
                <a:gd name="T3" fmla="*/ 41 h 148"/>
                <a:gd name="T4" fmla="*/ 67 w 69"/>
                <a:gd name="T5" fmla="*/ 26 h 148"/>
                <a:gd name="T6" fmla="*/ 61 w 69"/>
                <a:gd name="T7" fmla="*/ 8 h 148"/>
                <a:gd name="T8" fmla="*/ 57 w 69"/>
                <a:gd name="T9" fmla="*/ 9 h 148"/>
                <a:gd name="T10" fmla="*/ 56 w 69"/>
                <a:gd name="T11" fmla="*/ 6 h 148"/>
                <a:gd name="T12" fmla="*/ 59 w 69"/>
                <a:gd name="T13" fmla="*/ 3 h 148"/>
                <a:gd name="T14" fmla="*/ 57 w 69"/>
                <a:gd name="T15" fmla="*/ 0 h 148"/>
                <a:gd name="T16" fmla="*/ 49 w 69"/>
                <a:gd name="T17" fmla="*/ 9 h 148"/>
                <a:gd name="T18" fmla="*/ 49 w 69"/>
                <a:gd name="T19" fmla="*/ 16 h 148"/>
                <a:gd name="T20" fmla="*/ 45 w 69"/>
                <a:gd name="T21" fmla="*/ 20 h 148"/>
                <a:gd name="T22" fmla="*/ 42 w 69"/>
                <a:gd name="T23" fmla="*/ 17 h 148"/>
                <a:gd name="T24" fmla="*/ 40 w 69"/>
                <a:gd name="T25" fmla="*/ 19 h 148"/>
                <a:gd name="T26" fmla="*/ 19 w 69"/>
                <a:gd name="T27" fmla="*/ 49 h 148"/>
                <a:gd name="T28" fmla="*/ 10 w 69"/>
                <a:gd name="T29" fmla="*/ 51 h 148"/>
                <a:gd name="T30" fmla="*/ 12 w 69"/>
                <a:gd name="T31" fmla="*/ 59 h 148"/>
                <a:gd name="T32" fmla="*/ 7 w 69"/>
                <a:gd name="T33" fmla="*/ 68 h 148"/>
                <a:gd name="T34" fmla="*/ 11 w 69"/>
                <a:gd name="T35" fmla="*/ 90 h 148"/>
                <a:gd name="T36" fmla="*/ 7 w 69"/>
                <a:gd name="T37" fmla="*/ 99 h 148"/>
                <a:gd name="T38" fmla="*/ 1 w 69"/>
                <a:gd name="T39" fmla="*/ 108 h 148"/>
                <a:gd name="T40" fmla="*/ 0 w 69"/>
                <a:gd name="T41" fmla="*/ 120 h 148"/>
                <a:gd name="T42" fmla="*/ 3 w 69"/>
                <a:gd name="T43" fmla="*/ 125 h 148"/>
                <a:gd name="T44" fmla="*/ 4 w 69"/>
                <a:gd name="T45" fmla="*/ 133 h 148"/>
                <a:gd name="T46" fmla="*/ 12 w 69"/>
                <a:gd name="T47" fmla="*/ 147 h 148"/>
                <a:gd name="T48" fmla="*/ 19 w 69"/>
                <a:gd name="T49" fmla="*/ 148 h 148"/>
                <a:gd name="T50" fmla="*/ 24 w 69"/>
                <a:gd name="T51" fmla="*/ 144 h 148"/>
                <a:gd name="T52" fmla="*/ 33 w 69"/>
                <a:gd name="T53" fmla="*/ 143 h 148"/>
                <a:gd name="T54" fmla="*/ 38 w 69"/>
                <a:gd name="T55" fmla="*/ 136 h 148"/>
                <a:gd name="T56" fmla="*/ 44 w 69"/>
                <a:gd name="T57" fmla="*/ 119 h 148"/>
                <a:gd name="T58" fmla="*/ 51 w 69"/>
                <a:gd name="T59" fmla="*/ 87 h 148"/>
                <a:gd name="T60" fmla="*/ 59 w 69"/>
                <a:gd name="T61" fmla="*/ 64 h 148"/>
                <a:gd name="T62" fmla="*/ 59 w 69"/>
                <a:gd name="T63" fmla="*/ 58 h 148"/>
                <a:gd name="T64" fmla="*/ 62 w 69"/>
                <a:gd name="T65" fmla="*/ 52 h 148"/>
                <a:gd name="T66" fmla="*/ 59 w 69"/>
                <a:gd name="T67" fmla="*/ 44 h 148"/>
                <a:gd name="T68" fmla="*/ 61 w 69"/>
                <a:gd name="T69" fmla="*/ 40 h 148"/>
                <a:gd name="T70" fmla="*/ 64 w 69"/>
                <a:gd name="T71" fmla="*/ 4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9" h="148">
                  <a:moveTo>
                    <a:pt x="64" y="47"/>
                  </a:moveTo>
                  <a:cubicBezTo>
                    <a:pt x="69" y="41"/>
                    <a:pt x="69" y="41"/>
                    <a:pt x="69" y="41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5" y="20"/>
                    <a:pt x="45" y="20"/>
                    <a:pt x="45" y="20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39" y="35"/>
                    <a:pt x="32" y="44"/>
                    <a:pt x="19" y="49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4" y="133"/>
                    <a:pt x="4" y="133"/>
                    <a:pt x="4" y="133"/>
                  </a:cubicBezTo>
                  <a:cubicBezTo>
                    <a:pt x="12" y="147"/>
                    <a:pt x="12" y="147"/>
                    <a:pt x="12" y="147"/>
                  </a:cubicBezTo>
                  <a:cubicBezTo>
                    <a:pt x="19" y="148"/>
                    <a:pt x="19" y="148"/>
                    <a:pt x="19" y="148"/>
                  </a:cubicBezTo>
                  <a:cubicBezTo>
                    <a:pt x="24" y="144"/>
                    <a:pt x="24" y="144"/>
                    <a:pt x="24" y="144"/>
                  </a:cubicBezTo>
                  <a:cubicBezTo>
                    <a:pt x="33" y="143"/>
                    <a:pt x="33" y="143"/>
                    <a:pt x="33" y="143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51" y="87"/>
                    <a:pt x="51" y="87"/>
                    <a:pt x="51" y="87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58"/>
                    <a:pt x="59" y="58"/>
                    <a:pt x="59" y="58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59" y="44"/>
                    <a:pt x="59" y="44"/>
                    <a:pt x="59" y="44"/>
                  </a:cubicBezTo>
                  <a:cubicBezTo>
                    <a:pt x="61" y="40"/>
                    <a:pt x="61" y="40"/>
                    <a:pt x="61" y="40"/>
                  </a:cubicBezTo>
                  <a:lnTo>
                    <a:pt x="64" y="4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CFD81F7-A53F-8079-53F8-5C3D32C43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675" y="3086100"/>
              <a:ext cx="377825" cy="457200"/>
            </a:xfrm>
            <a:custGeom>
              <a:avLst/>
              <a:gdLst>
                <a:gd name="T0" fmla="*/ 3 w 141"/>
                <a:gd name="T1" fmla="*/ 83 h 170"/>
                <a:gd name="T2" fmla="*/ 11 w 141"/>
                <a:gd name="T3" fmla="*/ 103 h 170"/>
                <a:gd name="T4" fmla="*/ 21 w 141"/>
                <a:gd name="T5" fmla="*/ 113 h 170"/>
                <a:gd name="T6" fmla="*/ 36 w 141"/>
                <a:gd name="T7" fmla="*/ 124 h 170"/>
                <a:gd name="T8" fmla="*/ 58 w 141"/>
                <a:gd name="T9" fmla="*/ 114 h 170"/>
                <a:gd name="T10" fmla="*/ 127 w 141"/>
                <a:gd name="T11" fmla="*/ 170 h 170"/>
                <a:gd name="T12" fmla="*/ 128 w 141"/>
                <a:gd name="T13" fmla="*/ 164 h 170"/>
                <a:gd name="T14" fmla="*/ 128 w 141"/>
                <a:gd name="T15" fmla="*/ 158 h 170"/>
                <a:gd name="T16" fmla="*/ 136 w 141"/>
                <a:gd name="T17" fmla="*/ 158 h 170"/>
                <a:gd name="T18" fmla="*/ 136 w 141"/>
                <a:gd name="T19" fmla="*/ 131 h 170"/>
                <a:gd name="T20" fmla="*/ 136 w 141"/>
                <a:gd name="T21" fmla="*/ 48 h 170"/>
                <a:gd name="T22" fmla="*/ 135 w 141"/>
                <a:gd name="T23" fmla="*/ 43 h 170"/>
                <a:gd name="T24" fmla="*/ 139 w 141"/>
                <a:gd name="T25" fmla="*/ 36 h 170"/>
                <a:gd name="T26" fmla="*/ 137 w 141"/>
                <a:gd name="T27" fmla="*/ 31 h 170"/>
                <a:gd name="T28" fmla="*/ 141 w 141"/>
                <a:gd name="T29" fmla="*/ 18 h 170"/>
                <a:gd name="T30" fmla="*/ 131 w 141"/>
                <a:gd name="T31" fmla="*/ 19 h 170"/>
                <a:gd name="T32" fmla="*/ 124 w 141"/>
                <a:gd name="T33" fmla="*/ 17 h 170"/>
                <a:gd name="T34" fmla="*/ 124 w 141"/>
                <a:gd name="T35" fmla="*/ 13 h 170"/>
                <a:gd name="T36" fmla="*/ 116 w 141"/>
                <a:gd name="T37" fmla="*/ 9 h 170"/>
                <a:gd name="T38" fmla="*/ 99 w 141"/>
                <a:gd name="T39" fmla="*/ 14 h 170"/>
                <a:gd name="T40" fmla="*/ 96 w 141"/>
                <a:gd name="T41" fmla="*/ 20 h 170"/>
                <a:gd name="T42" fmla="*/ 98 w 141"/>
                <a:gd name="T43" fmla="*/ 29 h 170"/>
                <a:gd name="T44" fmla="*/ 90 w 141"/>
                <a:gd name="T45" fmla="*/ 37 h 170"/>
                <a:gd name="T46" fmla="*/ 81 w 141"/>
                <a:gd name="T47" fmla="*/ 37 h 170"/>
                <a:gd name="T48" fmla="*/ 73 w 141"/>
                <a:gd name="T49" fmla="*/ 27 h 170"/>
                <a:gd name="T50" fmla="*/ 55 w 141"/>
                <a:gd name="T51" fmla="*/ 21 h 170"/>
                <a:gd name="T52" fmla="*/ 53 w 141"/>
                <a:gd name="T53" fmla="*/ 15 h 170"/>
                <a:gd name="T54" fmla="*/ 34 w 141"/>
                <a:gd name="T55" fmla="*/ 6 h 170"/>
                <a:gd name="T56" fmla="*/ 18 w 141"/>
                <a:gd name="T57" fmla="*/ 0 h 170"/>
                <a:gd name="T58" fmla="*/ 17 w 141"/>
                <a:gd name="T59" fmla="*/ 9 h 170"/>
                <a:gd name="T60" fmla="*/ 8 w 141"/>
                <a:gd name="T61" fmla="*/ 23 h 170"/>
                <a:gd name="T62" fmla="*/ 7 w 141"/>
                <a:gd name="T63" fmla="*/ 31 h 170"/>
                <a:gd name="T64" fmla="*/ 3 w 141"/>
                <a:gd name="T65" fmla="*/ 32 h 170"/>
                <a:gd name="T66" fmla="*/ 0 w 141"/>
                <a:gd name="T67" fmla="*/ 37 h 170"/>
                <a:gd name="T68" fmla="*/ 1 w 141"/>
                <a:gd name="T69" fmla="*/ 39 h 170"/>
                <a:gd name="T70" fmla="*/ 2 w 141"/>
                <a:gd name="T71" fmla="*/ 4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1" h="170">
                  <a:moveTo>
                    <a:pt x="3" y="83"/>
                  </a:moveTo>
                  <a:cubicBezTo>
                    <a:pt x="11" y="103"/>
                    <a:pt x="11" y="103"/>
                    <a:pt x="11" y="10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36" y="124"/>
                    <a:pt x="36" y="124"/>
                    <a:pt x="36" y="124"/>
                  </a:cubicBezTo>
                  <a:cubicBezTo>
                    <a:pt x="58" y="114"/>
                    <a:pt x="58" y="114"/>
                    <a:pt x="58" y="114"/>
                  </a:cubicBezTo>
                  <a:cubicBezTo>
                    <a:pt x="127" y="170"/>
                    <a:pt x="127" y="170"/>
                    <a:pt x="127" y="170"/>
                  </a:cubicBezTo>
                  <a:cubicBezTo>
                    <a:pt x="127" y="167"/>
                    <a:pt x="127" y="166"/>
                    <a:pt x="128" y="164"/>
                  </a:cubicBezTo>
                  <a:cubicBezTo>
                    <a:pt x="128" y="158"/>
                    <a:pt x="128" y="158"/>
                    <a:pt x="128" y="158"/>
                  </a:cubicBezTo>
                  <a:cubicBezTo>
                    <a:pt x="136" y="158"/>
                    <a:pt x="136" y="158"/>
                    <a:pt x="136" y="158"/>
                  </a:cubicBezTo>
                  <a:cubicBezTo>
                    <a:pt x="136" y="131"/>
                    <a:pt x="136" y="131"/>
                    <a:pt x="136" y="131"/>
                  </a:cubicBezTo>
                  <a:cubicBezTo>
                    <a:pt x="136" y="48"/>
                    <a:pt x="136" y="48"/>
                    <a:pt x="136" y="48"/>
                  </a:cubicBezTo>
                  <a:cubicBezTo>
                    <a:pt x="135" y="43"/>
                    <a:pt x="135" y="43"/>
                    <a:pt x="135" y="43"/>
                  </a:cubicBezTo>
                  <a:cubicBezTo>
                    <a:pt x="139" y="36"/>
                    <a:pt x="139" y="36"/>
                    <a:pt x="139" y="36"/>
                  </a:cubicBezTo>
                  <a:cubicBezTo>
                    <a:pt x="137" y="31"/>
                    <a:pt x="137" y="31"/>
                    <a:pt x="137" y="31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4" y="17"/>
                    <a:pt x="124" y="17"/>
                    <a:pt x="124" y="17"/>
                  </a:cubicBezTo>
                  <a:cubicBezTo>
                    <a:pt x="124" y="13"/>
                    <a:pt x="124" y="13"/>
                    <a:pt x="124" y="13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05" y="12"/>
                    <a:pt x="100" y="14"/>
                    <a:pt x="99" y="14"/>
                  </a:cubicBezTo>
                  <a:cubicBezTo>
                    <a:pt x="99" y="14"/>
                    <a:pt x="98" y="16"/>
                    <a:pt x="96" y="20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0" y="37"/>
                    <a:pt x="90" y="37"/>
                    <a:pt x="90" y="37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28" y="6"/>
                    <a:pt x="23" y="4"/>
                    <a:pt x="18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3"/>
                    <a:pt x="2" y="43"/>
                    <a:pt x="2" y="43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176DEC10-514F-0759-AF9F-05A9E80B5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675" y="3086100"/>
              <a:ext cx="377825" cy="457200"/>
            </a:xfrm>
            <a:custGeom>
              <a:avLst/>
              <a:gdLst>
                <a:gd name="T0" fmla="*/ 3 w 141"/>
                <a:gd name="T1" fmla="*/ 83 h 170"/>
                <a:gd name="T2" fmla="*/ 11 w 141"/>
                <a:gd name="T3" fmla="*/ 103 h 170"/>
                <a:gd name="T4" fmla="*/ 21 w 141"/>
                <a:gd name="T5" fmla="*/ 113 h 170"/>
                <a:gd name="T6" fmla="*/ 36 w 141"/>
                <a:gd name="T7" fmla="*/ 124 h 170"/>
                <a:gd name="T8" fmla="*/ 58 w 141"/>
                <a:gd name="T9" fmla="*/ 114 h 170"/>
                <a:gd name="T10" fmla="*/ 127 w 141"/>
                <a:gd name="T11" fmla="*/ 170 h 170"/>
                <a:gd name="T12" fmla="*/ 128 w 141"/>
                <a:gd name="T13" fmla="*/ 164 h 170"/>
                <a:gd name="T14" fmla="*/ 128 w 141"/>
                <a:gd name="T15" fmla="*/ 158 h 170"/>
                <a:gd name="T16" fmla="*/ 136 w 141"/>
                <a:gd name="T17" fmla="*/ 158 h 170"/>
                <a:gd name="T18" fmla="*/ 136 w 141"/>
                <a:gd name="T19" fmla="*/ 131 h 170"/>
                <a:gd name="T20" fmla="*/ 136 w 141"/>
                <a:gd name="T21" fmla="*/ 48 h 170"/>
                <a:gd name="T22" fmla="*/ 135 w 141"/>
                <a:gd name="T23" fmla="*/ 43 h 170"/>
                <a:gd name="T24" fmla="*/ 139 w 141"/>
                <a:gd name="T25" fmla="*/ 36 h 170"/>
                <a:gd name="T26" fmla="*/ 137 w 141"/>
                <a:gd name="T27" fmla="*/ 31 h 170"/>
                <a:gd name="T28" fmla="*/ 141 w 141"/>
                <a:gd name="T29" fmla="*/ 18 h 170"/>
                <a:gd name="T30" fmla="*/ 131 w 141"/>
                <a:gd name="T31" fmla="*/ 19 h 170"/>
                <a:gd name="T32" fmla="*/ 124 w 141"/>
                <a:gd name="T33" fmla="*/ 17 h 170"/>
                <a:gd name="T34" fmla="*/ 124 w 141"/>
                <a:gd name="T35" fmla="*/ 13 h 170"/>
                <a:gd name="T36" fmla="*/ 116 w 141"/>
                <a:gd name="T37" fmla="*/ 9 h 170"/>
                <a:gd name="T38" fmla="*/ 99 w 141"/>
                <a:gd name="T39" fmla="*/ 14 h 170"/>
                <a:gd name="T40" fmla="*/ 96 w 141"/>
                <a:gd name="T41" fmla="*/ 20 h 170"/>
                <a:gd name="T42" fmla="*/ 98 w 141"/>
                <a:gd name="T43" fmla="*/ 29 h 170"/>
                <a:gd name="T44" fmla="*/ 90 w 141"/>
                <a:gd name="T45" fmla="*/ 37 h 170"/>
                <a:gd name="T46" fmla="*/ 81 w 141"/>
                <a:gd name="T47" fmla="*/ 37 h 170"/>
                <a:gd name="T48" fmla="*/ 73 w 141"/>
                <a:gd name="T49" fmla="*/ 27 h 170"/>
                <a:gd name="T50" fmla="*/ 55 w 141"/>
                <a:gd name="T51" fmla="*/ 21 h 170"/>
                <a:gd name="T52" fmla="*/ 53 w 141"/>
                <a:gd name="T53" fmla="*/ 15 h 170"/>
                <a:gd name="T54" fmla="*/ 34 w 141"/>
                <a:gd name="T55" fmla="*/ 6 h 170"/>
                <a:gd name="T56" fmla="*/ 18 w 141"/>
                <a:gd name="T57" fmla="*/ 0 h 170"/>
                <a:gd name="T58" fmla="*/ 17 w 141"/>
                <a:gd name="T59" fmla="*/ 9 h 170"/>
                <a:gd name="T60" fmla="*/ 8 w 141"/>
                <a:gd name="T61" fmla="*/ 23 h 170"/>
                <a:gd name="T62" fmla="*/ 7 w 141"/>
                <a:gd name="T63" fmla="*/ 31 h 170"/>
                <a:gd name="T64" fmla="*/ 3 w 141"/>
                <a:gd name="T65" fmla="*/ 32 h 170"/>
                <a:gd name="T66" fmla="*/ 0 w 141"/>
                <a:gd name="T67" fmla="*/ 37 h 170"/>
                <a:gd name="T68" fmla="*/ 1 w 141"/>
                <a:gd name="T69" fmla="*/ 39 h 170"/>
                <a:gd name="T70" fmla="*/ 2 w 141"/>
                <a:gd name="T71" fmla="*/ 4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1" h="170">
                  <a:moveTo>
                    <a:pt x="3" y="83"/>
                  </a:moveTo>
                  <a:cubicBezTo>
                    <a:pt x="11" y="103"/>
                    <a:pt x="11" y="103"/>
                    <a:pt x="11" y="10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36" y="124"/>
                    <a:pt x="36" y="124"/>
                    <a:pt x="36" y="124"/>
                  </a:cubicBezTo>
                  <a:cubicBezTo>
                    <a:pt x="58" y="114"/>
                    <a:pt x="58" y="114"/>
                    <a:pt x="58" y="114"/>
                  </a:cubicBezTo>
                  <a:cubicBezTo>
                    <a:pt x="127" y="170"/>
                    <a:pt x="127" y="170"/>
                    <a:pt x="127" y="170"/>
                  </a:cubicBezTo>
                  <a:cubicBezTo>
                    <a:pt x="127" y="167"/>
                    <a:pt x="127" y="166"/>
                    <a:pt x="128" y="164"/>
                  </a:cubicBezTo>
                  <a:cubicBezTo>
                    <a:pt x="128" y="158"/>
                    <a:pt x="128" y="158"/>
                    <a:pt x="128" y="158"/>
                  </a:cubicBezTo>
                  <a:cubicBezTo>
                    <a:pt x="136" y="158"/>
                    <a:pt x="136" y="158"/>
                    <a:pt x="136" y="158"/>
                  </a:cubicBezTo>
                  <a:cubicBezTo>
                    <a:pt x="136" y="131"/>
                    <a:pt x="136" y="131"/>
                    <a:pt x="136" y="131"/>
                  </a:cubicBezTo>
                  <a:cubicBezTo>
                    <a:pt x="136" y="48"/>
                    <a:pt x="136" y="48"/>
                    <a:pt x="136" y="48"/>
                  </a:cubicBezTo>
                  <a:cubicBezTo>
                    <a:pt x="135" y="43"/>
                    <a:pt x="135" y="43"/>
                    <a:pt x="135" y="43"/>
                  </a:cubicBezTo>
                  <a:cubicBezTo>
                    <a:pt x="139" y="36"/>
                    <a:pt x="139" y="36"/>
                    <a:pt x="139" y="36"/>
                  </a:cubicBezTo>
                  <a:cubicBezTo>
                    <a:pt x="137" y="31"/>
                    <a:pt x="137" y="31"/>
                    <a:pt x="137" y="31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4" y="17"/>
                    <a:pt x="124" y="17"/>
                    <a:pt x="124" y="17"/>
                  </a:cubicBezTo>
                  <a:cubicBezTo>
                    <a:pt x="124" y="13"/>
                    <a:pt x="124" y="13"/>
                    <a:pt x="124" y="13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05" y="12"/>
                    <a:pt x="100" y="14"/>
                    <a:pt x="99" y="14"/>
                  </a:cubicBezTo>
                  <a:cubicBezTo>
                    <a:pt x="99" y="14"/>
                    <a:pt x="98" y="16"/>
                    <a:pt x="96" y="20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0" y="37"/>
                    <a:pt x="90" y="37"/>
                    <a:pt x="90" y="37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28" y="6"/>
                    <a:pt x="23" y="4"/>
                    <a:pt x="18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3"/>
                    <a:pt x="2" y="43"/>
                    <a:pt x="2" y="43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D13C3D29-5809-8DB4-D21E-DD45865F5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787" y="3838574"/>
              <a:ext cx="90487" cy="104775"/>
            </a:xfrm>
            <a:custGeom>
              <a:avLst/>
              <a:gdLst>
                <a:gd name="T0" fmla="*/ 11 w 34"/>
                <a:gd name="T1" fmla="*/ 0 h 39"/>
                <a:gd name="T2" fmla="*/ 0 w 34"/>
                <a:gd name="T3" fmla="*/ 16 h 39"/>
                <a:gd name="T4" fmla="*/ 16 w 34"/>
                <a:gd name="T5" fmla="*/ 26 h 39"/>
                <a:gd name="T6" fmla="*/ 31 w 34"/>
                <a:gd name="T7" fmla="*/ 39 h 39"/>
                <a:gd name="T8" fmla="*/ 34 w 34"/>
                <a:gd name="T9" fmla="*/ 24 h 39"/>
                <a:gd name="T10" fmla="*/ 28 w 34"/>
                <a:gd name="T11" fmla="*/ 18 h 39"/>
                <a:gd name="T12" fmla="*/ 28 w 34"/>
                <a:gd name="T13" fmla="*/ 8 h 39"/>
                <a:gd name="T14" fmla="*/ 26 w 34"/>
                <a:gd name="T15" fmla="*/ 4 h 39"/>
                <a:gd name="T16" fmla="*/ 19 w 34"/>
                <a:gd name="T17" fmla="*/ 7 h 39"/>
                <a:gd name="T18" fmla="*/ 17 w 34"/>
                <a:gd name="T19" fmla="*/ 0 h 39"/>
                <a:gd name="T20" fmla="*/ 11 w 34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39">
                  <a:moveTo>
                    <a:pt x="1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5" y="19"/>
                    <a:pt x="11" y="23"/>
                    <a:pt x="16" y="26"/>
                  </a:cubicBezTo>
                  <a:cubicBezTo>
                    <a:pt x="21" y="30"/>
                    <a:pt x="26" y="35"/>
                    <a:pt x="31" y="39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11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617D7484-7512-F5DC-B0A0-BB947CA563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600" y="4921248"/>
              <a:ext cx="58737" cy="66675"/>
            </a:xfrm>
            <a:custGeom>
              <a:avLst/>
              <a:gdLst>
                <a:gd name="T0" fmla="*/ 0 w 37"/>
                <a:gd name="T1" fmla="*/ 20 h 42"/>
                <a:gd name="T2" fmla="*/ 10 w 37"/>
                <a:gd name="T3" fmla="*/ 42 h 42"/>
                <a:gd name="T4" fmla="*/ 22 w 37"/>
                <a:gd name="T5" fmla="*/ 40 h 42"/>
                <a:gd name="T6" fmla="*/ 24 w 37"/>
                <a:gd name="T7" fmla="*/ 32 h 42"/>
                <a:gd name="T8" fmla="*/ 36 w 37"/>
                <a:gd name="T9" fmla="*/ 30 h 42"/>
                <a:gd name="T10" fmla="*/ 37 w 37"/>
                <a:gd name="T11" fmla="*/ 13 h 42"/>
                <a:gd name="T12" fmla="*/ 22 w 37"/>
                <a:gd name="T13" fmla="*/ 0 h 42"/>
                <a:gd name="T14" fmla="*/ 0 w 37"/>
                <a:gd name="T15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42">
                  <a:moveTo>
                    <a:pt x="0" y="20"/>
                  </a:moveTo>
                  <a:lnTo>
                    <a:pt x="10" y="42"/>
                  </a:lnTo>
                  <a:lnTo>
                    <a:pt x="22" y="40"/>
                  </a:lnTo>
                  <a:lnTo>
                    <a:pt x="24" y="32"/>
                  </a:lnTo>
                  <a:lnTo>
                    <a:pt x="36" y="30"/>
                  </a:lnTo>
                  <a:lnTo>
                    <a:pt x="37" y="13"/>
                  </a:lnTo>
                  <a:lnTo>
                    <a:pt x="22" y="0"/>
                  </a:lnTo>
                  <a:lnTo>
                    <a:pt x="0" y="2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1CA59862-58AE-7232-3800-40D975ECF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9350" y="3954462"/>
              <a:ext cx="201612" cy="280988"/>
            </a:xfrm>
            <a:custGeom>
              <a:avLst/>
              <a:gdLst>
                <a:gd name="T0" fmla="*/ 69 w 75"/>
                <a:gd name="T1" fmla="*/ 14 h 105"/>
                <a:gd name="T2" fmla="*/ 75 w 75"/>
                <a:gd name="T3" fmla="*/ 5 h 105"/>
                <a:gd name="T4" fmla="*/ 62 w 75"/>
                <a:gd name="T5" fmla="*/ 1 h 105"/>
                <a:gd name="T6" fmla="*/ 48 w 75"/>
                <a:gd name="T7" fmla="*/ 10 h 105"/>
                <a:gd name="T8" fmla="*/ 25 w 75"/>
                <a:gd name="T9" fmla="*/ 0 h 105"/>
                <a:gd name="T10" fmla="*/ 20 w 75"/>
                <a:gd name="T11" fmla="*/ 1 h 105"/>
                <a:gd name="T12" fmla="*/ 17 w 75"/>
                <a:gd name="T13" fmla="*/ 1 h 105"/>
                <a:gd name="T14" fmla="*/ 13 w 75"/>
                <a:gd name="T15" fmla="*/ 0 h 105"/>
                <a:gd name="T16" fmla="*/ 3 w 75"/>
                <a:gd name="T17" fmla="*/ 0 h 105"/>
                <a:gd name="T18" fmla="*/ 0 w 75"/>
                <a:gd name="T19" fmla="*/ 4 h 105"/>
                <a:gd name="T20" fmla="*/ 11 w 75"/>
                <a:gd name="T21" fmla="*/ 18 h 105"/>
                <a:gd name="T22" fmla="*/ 7 w 75"/>
                <a:gd name="T23" fmla="*/ 47 h 105"/>
                <a:gd name="T24" fmla="*/ 12 w 75"/>
                <a:gd name="T25" fmla="*/ 47 h 105"/>
                <a:gd name="T26" fmla="*/ 12 w 75"/>
                <a:gd name="T27" fmla="*/ 53 h 105"/>
                <a:gd name="T28" fmla="*/ 14 w 75"/>
                <a:gd name="T29" fmla="*/ 52 h 105"/>
                <a:gd name="T30" fmla="*/ 17 w 75"/>
                <a:gd name="T31" fmla="*/ 54 h 105"/>
                <a:gd name="T32" fmla="*/ 18 w 75"/>
                <a:gd name="T33" fmla="*/ 56 h 105"/>
                <a:gd name="T34" fmla="*/ 12 w 75"/>
                <a:gd name="T35" fmla="*/ 57 h 105"/>
                <a:gd name="T36" fmla="*/ 9 w 75"/>
                <a:gd name="T37" fmla="*/ 62 h 105"/>
                <a:gd name="T38" fmla="*/ 37 w 75"/>
                <a:gd name="T39" fmla="*/ 89 h 105"/>
                <a:gd name="T40" fmla="*/ 39 w 75"/>
                <a:gd name="T41" fmla="*/ 96 h 105"/>
                <a:gd name="T42" fmla="*/ 50 w 75"/>
                <a:gd name="T43" fmla="*/ 105 h 105"/>
                <a:gd name="T44" fmla="*/ 57 w 75"/>
                <a:gd name="T45" fmla="*/ 89 h 105"/>
                <a:gd name="T46" fmla="*/ 74 w 75"/>
                <a:gd name="T47" fmla="*/ 63 h 105"/>
                <a:gd name="T48" fmla="*/ 67 w 75"/>
                <a:gd name="T49" fmla="*/ 53 h 105"/>
                <a:gd name="T50" fmla="*/ 68 w 75"/>
                <a:gd name="T51" fmla="*/ 17 h 105"/>
                <a:gd name="T52" fmla="*/ 69 w 75"/>
                <a:gd name="T53" fmla="*/ 1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5" h="105">
                  <a:moveTo>
                    <a:pt x="69" y="14"/>
                  </a:moveTo>
                  <a:cubicBezTo>
                    <a:pt x="75" y="5"/>
                    <a:pt x="75" y="5"/>
                    <a:pt x="75" y="5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0" y="0"/>
                    <a:pt x="6" y="0"/>
                    <a:pt x="3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9" y="27"/>
                    <a:pt x="8" y="37"/>
                    <a:pt x="7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37" y="89"/>
                    <a:pt x="37" y="89"/>
                    <a:pt x="37" y="89"/>
                  </a:cubicBezTo>
                  <a:cubicBezTo>
                    <a:pt x="39" y="96"/>
                    <a:pt x="39" y="96"/>
                    <a:pt x="39" y="96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2" y="99"/>
                    <a:pt x="54" y="94"/>
                    <a:pt x="57" y="89"/>
                  </a:cubicBezTo>
                  <a:cubicBezTo>
                    <a:pt x="62" y="80"/>
                    <a:pt x="68" y="71"/>
                    <a:pt x="74" y="63"/>
                  </a:cubicBezTo>
                  <a:cubicBezTo>
                    <a:pt x="67" y="53"/>
                    <a:pt x="67" y="53"/>
                    <a:pt x="67" y="53"/>
                  </a:cubicBezTo>
                  <a:cubicBezTo>
                    <a:pt x="68" y="17"/>
                    <a:pt x="68" y="17"/>
                    <a:pt x="68" y="17"/>
                  </a:cubicBezTo>
                  <a:lnTo>
                    <a:pt x="69" y="1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931A490D-FB56-2C53-20CF-5D2D6604A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1500" y="4032249"/>
              <a:ext cx="49212" cy="31750"/>
            </a:xfrm>
            <a:custGeom>
              <a:avLst/>
              <a:gdLst>
                <a:gd name="T0" fmla="*/ 31 w 31"/>
                <a:gd name="T1" fmla="*/ 20 h 20"/>
                <a:gd name="T2" fmla="*/ 31 w 31"/>
                <a:gd name="T3" fmla="*/ 0 h 20"/>
                <a:gd name="T4" fmla="*/ 4 w 31"/>
                <a:gd name="T5" fmla="*/ 0 h 20"/>
                <a:gd name="T6" fmla="*/ 0 w 31"/>
                <a:gd name="T7" fmla="*/ 11 h 20"/>
                <a:gd name="T8" fmla="*/ 7 w 31"/>
                <a:gd name="T9" fmla="*/ 18 h 20"/>
                <a:gd name="T10" fmla="*/ 4 w 31"/>
                <a:gd name="T11" fmla="*/ 20 h 20"/>
                <a:gd name="T12" fmla="*/ 31 w 31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0">
                  <a:moveTo>
                    <a:pt x="31" y="20"/>
                  </a:moveTo>
                  <a:lnTo>
                    <a:pt x="31" y="0"/>
                  </a:lnTo>
                  <a:lnTo>
                    <a:pt x="4" y="0"/>
                  </a:lnTo>
                  <a:lnTo>
                    <a:pt x="0" y="11"/>
                  </a:lnTo>
                  <a:lnTo>
                    <a:pt x="7" y="18"/>
                  </a:lnTo>
                  <a:lnTo>
                    <a:pt x="4" y="20"/>
                  </a:lnTo>
                  <a:lnTo>
                    <a:pt x="31" y="2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C665FB68-38B8-C716-046C-2816F50B1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0312" y="3719512"/>
              <a:ext cx="77786" cy="65087"/>
            </a:xfrm>
            <a:custGeom>
              <a:avLst/>
              <a:gdLst>
                <a:gd name="T0" fmla="*/ 28 w 29"/>
                <a:gd name="T1" fmla="*/ 15 h 24"/>
                <a:gd name="T2" fmla="*/ 29 w 29"/>
                <a:gd name="T3" fmla="*/ 0 h 24"/>
                <a:gd name="T4" fmla="*/ 15 w 29"/>
                <a:gd name="T5" fmla="*/ 3 h 24"/>
                <a:gd name="T6" fmla="*/ 0 w 29"/>
                <a:gd name="T7" fmla="*/ 8 h 24"/>
                <a:gd name="T8" fmla="*/ 3 w 29"/>
                <a:gd name="T9" fmla="*/ 10 h 24"/>
                <a:gd name="T10" fmla="*/ 7 w 29"/>
                <a:gd name="T11" fmla="*/ 9 h 24"/>
                <a:gd name="T12" fmla="*/ 6 w 29"/>
                <a:gd name="T13" fmla="*/ 13 h 24"/>
                <a:gd name="T14" fmla="*/ 10 w 29"/>
                <a:gd name="T15" fmla="*/ 16 h 24"/>
                <a:gd name="T16" fmla="*/ 14 w 29"/>
                <a:gd name="T17" fmla="*/ 14 h 24"/>
                <a:gd name="T18" fmla="*/ 12 w 29"/>
                <a:gd name="T19" fmla="*/ 21 h 24"/>
                <a:gd name="T20" fmla="*/ 16 w 29"/>
                <a:gd name="T21" fmla="*/ 24 h 24"/>
                <a:gd name="T22" fmla="*/ 28 w 29"/>
                <a:gd name="T23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24">
                  <a:moveTo>
                    <a:pt x="28" y="15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4" y="1"/>
                    <a:pt x="19" y="2"/>
                    <a:pt x="15" y="3"/>
                  </a:cubicBezTo>
                  <a:cubicBezTo>
                    <a:pt x="10" y="5"/>
                    <a:pt x="5" y="7"/>
                    <a:pt x="0" y="8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28" y="1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6ADD4733-D655-E85C-C427-B623090BA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6" y="3719512"/>
              <a:ext cx="157162" cy="138113"/>
            </a:xfrm>
            <a:custGeom>
              <a:avLst/>
              <a:gdLst>
                <a:gd name="T0" fmla="*/ 54 w 59"/>
                <a:gd name="T1" fmla="*/ 7 h 51"/>
                <a:gd name="T2" fmla="*/ 48 w 59"/>
                <a:gd name="T3" fmla="*/ 0 h 51"/>
                <a:gd name="T4" fmla="*/ 40 w 59"/>
                <a:gd name="T5" fmla="*/ 6 h 51"/>
                <a:gd name="T6" fmla="*/ 34 w 59"/>
                <a:gd name="T7" fmla="*/ 4 h 51"/>
                <a:gd name="T8" fmla="*/ 34 w 59"/>
                <a:gd name="T9" fmla="*/ 1 h 51"/>
                <a:gd name="T10" fmla="*/ 13 w 59"/>
                <a:gd name="T11" fmla="*/ 0 h 51"/>
                <a:gd name="T12" fmla="*/ 12 w 59"/>
                <a:gd name="T13" fmla="*/ 15 h 51"/>
                <a:gd name="T14" fmla="*/ 0 w 59"/>
                <a:gd name="T15" fmla="*/ 24 h 51"/>
                <a:gd name="T16" fmla="*/ 3 w 59"/>
                <a:gd name="T17" fmla="*/ 28 h 51"/>
                <a:gd name="T18" fmla="*/ 6 w 59"/>
                <a:gd name="T19" fmla="*/ 35 h 51"/>
                <a:gd name="T20" fmla="*/ 7 w 59"/>
                <a:gd name="T21" fmla="*/ 35 h 51"/>
                <a:gd name="T22" fmla="*/ 22 w 59"/>
                <a:gd name="T23" fmla="*/ 29 h 51"/>
                <a:gd name="T24" fmla="*/ 35 w 59"/>
                <a:gd name="T25" fmla="*/ 31 h 51"/>
                <a:gd name="T26" fmla="*/ 39 w 59"/>
                <a:gd name="T27" fmla="*/ 44 h 51"/>
                <a:gd name="T28" fmla="*/ 45 w 59"/>
                <a:gd name="T29" fmla="*/ 44 h 51"/>
                <a:gd name="T30" fmla="*/ 47 w 59"/>
                <a:gd name="T31" fmla="*/ 51 h 51"/>
                <a:gd name="T32" fmla="*/ 54 w 59"/>
                <a:gd name="T33" fmla="*/ 48 h 51"/>
                <a:gd name="T34" fmla="*/ 59 w 59"/>
                <a:gd name="T35" fmla="*/ 19 h 51"/>
                <a:gd name="T36" fmla="*/ 52 w 59"/>
                <a:gd name="T37" fmla="*/ 15 h 51"/>
                <a:gd name="T38" fmla="*/ 54 w 59"/>
                <a:gd name="T39" fmla="*/ 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" h="51">
                  <a:moveTo>
                    <a:pt x="54" y="7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6"/>
                    <a:pt x="2" y="27"/>
                    <a:pt x="3" y="28"/>
                  </a:cubicBezTo>
                  <a:cubicBezTo>
                    <a:pt x="4" y="30"/>
                    <a:pt x="5" y="33"/>
                    <a:pt x="6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2" y="15"/>
                    <a:pt x="52" y="15"/>
                    <a:pt x="52" y="15"/>
                  </a:cubicBezTo>
                  <a:lnTo>
                    <a:pt x="54" y="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8AC6E42E-76B8-6C5B-4C15-643D1B917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0512" y="3779836"/>
              <a:ext cx="79375" cy="168274"/>
            </a:xfrm>
            <a:custGeom>
              <a:avLst/>
              <a:gdLst>
                <a:gd name="T0" fmla="*/ 49 w 50"/>
                <a:gd name="T1" fmla="*/ 86 h 106"/>
                <a:gd name="T2" fmla="*/ 11 w 50"/>
                <a:gd name="T3" fmla="*/ 106 h 106"/>
                <a:gd name="T4" fmla="*/ 0 w 50"/>
                <a:gd name="T5" fmla="*/ 103 h 106"/>
                <a:gd name="T6" fmla="*/ 3 w 50"/>
                <a:gd name="T7" fmla="*/ 44 h 106"/>
                <a:gd name="T8" fmla="*/ 3 w 50"/>
                <a:gd name="T9" fmla="*/ 20 h 106"/>
                <a:gd name="T10" fmla="*/ 6 w 50"/>
                <a:gd name="T11" fmla="*/ 6 h 106"/>
                <a:gd name="T12" fmla="*/ 44 w 50"/>
                <a:gd name="T13" fmla="*/ 0 h 106"/>
                <a:gd name="T14" fmla="*/ 50 w 50"/>
                <a:gd name="T15" fmla="*/ 25 h 106"/>
                <a:gd name="T16" fmla="*/ 49 w 50"/>
                <a:gd name="T17" fmla="*/ 8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06">
                  <a:moveTo>
                    <a:pt x="49" y="86"/>
                  </a:moveTo>
                  <a:lnTo>
                    <a:pt x="11" y="106"/>
                  </a:lnTo>
                  <a:lnTo>
                    <a:pt x="0" y="103"/>
                  </a:lnTo>
                  <a:lnTo>
                    <a:pt x="3" y="44"/>
                  </a:lnTo>
                  <a:lnTo>
                    <a:pt x="3" y="20"/>
                  </a:lnTo>
                  <a:lnTo>
                    <a:pt x="6" y="6"/>
                  </a:lnTo>
                  <a:lnTo>
                    <a:pt x="44" y="0"/>
                  </a:lnTo>
                  <a:lnTo>
                    <a:pt x="50" y="25"/>
                  </a:lnTo>
                  <a:lnTo>
                    <a:pt x="49" y="8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9F53B603-31B7-FD1E-CE8B-15B06F50C0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025" y="3682998"/>
              <a:ext cx="85725" cy="34925"/>
            </a:xfrm>
            <a:custGeom>
              <a:avLst/>
              <a:gdLst>
                <a:gd name="T0" fmla="*/ 32 w 32"/>
                <a:gd name="T1" fmla="*/ 8 h 13"/>
                <a:gd name="T2" fmla="*/ 31 w 32"/>
                <a:gd name="T3" fmla="*/ 0 h 13"/>
                <a:gd name="T4" fmla="*/ 16 w 32"/>
                <a:gd name="T5" fmla="*/ 1 h 13"/>
                <a:gd name="T6" fmla="*/ 0 w 32"/>
                <a:gd name="T7" fmla="*/ 3 h 13"/>
                <a:gd name="T8" fmla="*/ 0 w 32"/>
                <a:gd name="T9" fmla="*/ 3 h 13"/>
                <a:gd name="T10" fmla="*/ 5 w 32"/>
                <a:gd name="T11" fmla="*/ 7 h 13"/>
                <a:gd name="T12" fmla="*/ 1 w 32"/>
                <a:gd name="T13" fmla="*/ 8 h 13"/>
                <a:gd name="T14" fmla="*/ 2 w 32"/>
                <a:gd name="T15" fmla="*/ 13 h 13"/>
                <a:gd name="T16" fmla="*/ 32 w 32"/>
                <a:gd name="T17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3">
                  <a:moveTo>
                    <a:pt x="32" y="8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1" y="0"/>
                    <a:pt x="16" y="1"/>
                  </a:cubicBezTo>
                  <a:cubicBezTo>
                    <a:pt x="11" y="1"/>
                    <a:pt x="5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2" y="11"/>
                    <a:pt x="22" y="9"/>
                    <a:pt x="32" y="8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FE2A695A-0265-24D7-C4A8-5F911BD3C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025" y="3682998"/>
              <a:ext cx="85725" cy="34925"/>
            </a:xfrm>
            <a:custGeom>
              <a:avLst/>
              <a:gdLst>
                <a:gd name="T0" fmla="*/ 32 w 32"/>
                <a:gd name="T1" fmla="*/ 8 h 13"/>
                <a:gd name="T2" fmla="*/ 31 w 32"/>
                <a:gd name="T3" fmla="*/ 0 h 13"/>
                <a:gd name="T4" fmla="*/ 16 w 32"/>
                <a:gd name="T5" fmla="*/ 1 h 13"/>
                <a:gd name="T6" fmla="*/ 0 w 32"/>
                <a:gd name="T7" fmla="*/ 3 h 13"/>
                <a:gd name="T8" fmla="*/ 0 w 32"/>
                <a:gd name="T9" fmla="*/ 3 h 13"/>
                <a:gd name="T10" fmla="*/ 5 w 32"/>
                <a:gd name="T11" fmla="*/ 7 h 13"/>
                <a:gd name="T12" fmla="*/ 1 w 32"/>
                <a:gd name="T13" fmla="*/ 8 h 13"/>
                <a:gd name="T14" fmla="*/ 2 w 32"/>
                <a:gd name="T15" fmla="*/ 13 h 13"/>
                <a:gd name="T16" fmla="*/ 32 w 32"/>
                <a:gd name="T17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3">
                  <a:moveTo>
                    <a:pt x="32" y="8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1" y="0"/>
                    <a:pt x="16" y="1"/>
                  </a:cubicBezTo>
                  <a:cubicBezTo>
                    <a:pt x="11" y="1"/>
                    <a:pt x="5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2" y="11"/>
                    <a:pt x="22" y="9"/>
                    <a:pt x="32" y="8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703562C9-0B75-2CE2-92DD-49C42C328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0862" y="4021137"/>
              <a:ext cx="152400" cy="174625"/>
            </a:xfrm>
            <a:custGeom>
              <a:avLst/>
              <a:gdLst>
                <a:gd name="T0" fmla="*/ 56 w 57"/>
                <a:gd name="T1" fmla="*/ 19 h 65"/>
                <a:gd name="T2" fmla="*/ 57 w 57"/>
                <a:gd name="T3" fmla="*/ 9 h 65"/>
                <a:gd name="T4" fmla="*/ 44 w 57"/>
                <a:gd name="T5" fmla="*/ 11 h 65"/>
                <a:gd name="T6" fmla="*/ 43 w 57"/>
                <a:gd name="T7" fmla="*/ 0 h 65"/>
                <a:gd name="T8" fmla="*/ 26 w 57"/>
                <a:gd name="T9" fmla="*/ 0 h 65"/>
                <a:gd name="T10" fmla="*/ 26 w 57"/>
                <a:gd name="T11" fmla="*/ 4 h 65"/>
                <a:gd name="T12" fmla="*/ 26 w 57"/>
                <a:gd name="T13" fmla="*/ 16 h 65"/>
                <a:gd name="T14" fmla="*/ 10 w 57"/>
                <a:gd name="T15" fmla="*/ 16 h 65"/>
                <a:gd name="T16" fmla="*/ 6 w 57"/>
                <a:gd name="T17" fmla="*/ 18 h 65"/>
                <a:gd name="T18" fmla="*/ 6 w 57"/>
                <a:gd name="T19" fmla="*/ 30 h 65"/>
                <a:gd name="T20" fmla="*/ 4 w 57"/>
                <a:gd name="T21" fmla="*/ 32 h 65"/>
                <a:gd name="T22" fmla="*/ 3 w 57"/>
                <a:gd name="T23" fmla="*/ 29 h 65"/>
                <a:gd name="T24" fmla="*/ 0 w 57"/>
                <a:gd name="T25" fmla="*/ 31 h 65"/>
                <a:gd name="T26" fmla="*/ 17 w 57"/>
                <a:gd name="T27" fmla="*/ 57 h 65"/>
                <a:gd name="T28" fmla="*/ 23 w 57"/>
                <a:gd name="T29" fmla="*/ 65 h 65"/>
                <a:gd name="T30" fmla="*/ 30 w 57"/>
                <a:gd name="T31" fmla="*/ 62 h 65"/>
                <a:gd name="T32" fmla="*/ 31 w 57"/>
                <a:gd name="T33" fmla="*/ 54 h 65"/>
                <a:gd name="T34" fmla="*/ 52 w 57"/>
                <a:gd name="T35" fmla="*/ 51 h 65"/>
                <a:gd name="T36" fmla="*/ 52 w 57"/>
                <a:gd name="T37" fmla="*/ 39 h 65"/>
                <a:gd name="T38" fmla="*/ 48 w 57"/>
                <a:gd name="T39" fmla="*/ 34 h 65"/>
                <a:gd name="T40" fmla="*/ 49 w 57"/>
                <a:gd name="T41" fmla="*/ 25 h 65"/>
                <a:gd name="T42" fmla="*/ 56 w 57"/>
                <a:gd name="T43" fmla="*/ 1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7" h="65">
                  <a:moveTo>
                    <a:pt x="56" y="19"/>
                  </a:moveTo>
                  <a:cubicBezTo>
                    <a:pt x="57" y="9"/>
                    <a:pt x="57" y="9"/>
                    <a:pt x="57" y="9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6" y="39"/>
                    <a:pt x="12" y="48"/>
                    <a:pt x="17" y="57"/>
                  </a:cubicBezTo>
                  <a:cubicBezTo>
                    <a:pt x="20" y="60"/>
                    <a:pt x="21" y="62"/>
                    <a:pt x="23" y="65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25"/>
                    <a:pt x="49" y="25"/>
                    <a:pt x="49" y="25"/>
                  </a:cubicBezTo>
                  <a:lnTo>
                    <a:pt x="56" y="19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D8A804CD-C7BC-44FA-927E-9F29A63B5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9350" y="3652837"/>
              <a:ext cx="322262" cy="327025"/>
            </a:xfrm>
            <a:custGeom>
              <a:avLst/>
              <a:gdLst>
                <a:gd name="T0" fmla="*/ 111 w 120"/>
                <a:gd name="T1" fmla="*/ 76 h 122"/>
                <a:gd name="T2" fmla="*/ 97 w 120"/>
                <a:gd name="T3" fmla="*/ 66 h 122"/>
                <a:gd name="T4" fmla="*/ 87 w 120"/>
                <a:gd name="T5" fmla="*/ 58 h 122"/>
                <a:gd name="T6" fmla="*/ 81 w 120"/>
                <a:gd name="T7" fmla="*/ 51 h 122"/>
                <a:gd name="T8" fmla="*/ 81 w 120"/>
                <a:gd name="T9" fmla="*/ 49 h 122"/>
                <a:gd name="T10" fmla="*/ 79 w 120"/>
                <a:gd name="T11" fmla="*/ 47 h 122"/>
                <a:gd name="T12" fmla="*/ 69 w 120"/>
                <a:gd name="T13" fmla="*/ 50 h 122"/>
                <a:gd name="T14" fmla="*/ 65 w 120"/>
                <a:gd name="T15" fmla="*/ 44 h 122"/>
                <a:gd name="T16" fmla="*/ 67 w 120"/>
                <a:gd name="T17" fmla="*/ 29 h 122"/>
                <a:gd name="T18" fmla="*/ 44 w 120"/>
                <a:gd name="T19" fmla="*/ 3 h 122"/>
                <a:gd name="T20" fmla="*/ 23 w 120"/>
                <a:gd name="T21" fmla="*/ 0 h 122"/>
                <a:gd name="T22" fmla="*/ 16 w 120"/>
                <a:gd name="T23" fmla="*/ 24 h 122"/>
                <a:gd name="T24" fmla="*/ 10 w 120"/>
                <a:gd name="T25" fmla="*/ 51 h 122"/>
                <a:gd name="T26" fmla="*/ 6 w 120"/>
                <a:gd name="T27" fmla="*/ 68 h 122"/>
                <a:gd name="T28" fmla="*/ 0 w 120"/>
                <a:gd name="T29" fmla="*/ 77 h 122"/>
                <a:gd name="T30" fmla="*/ 5 w 120"/>
                <a:gd name="T31" fmla="*/ 80 h 122"/>
                <a:gd name="T32" fmla="*/ 10 w 120"/>
                <a:gd name="T33" fmla="*/ 100 h 122"/>
                <a:gd name="T34" fmla="*/ 13 w 120"/>
                <a:gd name="T35" fmla="*/ 104 h 122"/>
                <a:gd name="T36" fmla="*/ 13 w 120"/>
                <a:gd name="T37" fmla="*/ 111 h 122"/>
                <a:gd name="T38" fmla="*/ 17 w 120"/>
                <a:gd name="T39" fmla="*/ 113 h 122"/>
                <a:gd name="T40" fmla="*/ 17 w 120"/>
                <a:gd name="T41" fmla="*/ 110 h 122"/>
                <a:gd name="T42" fmla="*/ 20 w 120"/>
                <a:gd name="T43" fmla="*/ 111 h 122"/>
                <a:gd name="T44" fmla="*/ 20 w 120"/>
                <a:gd name="T45" fmla="*/ 113 h 122"/>
                <a:gd name="T46" fmla="*/ 25 w 120"/>
                <a:gd name="T47" fmla="*/ 112 h 122"/>
                <a:gd name="T48" fmla="*/ 48 w 120"/>
                <a:gd name="T49" fmla="*/ 122 h 122"/>
                <a:gd name="T50" fmla="*/ 62 w 120"/>
                <a:gd name="T51" fmla="*/ 113 h 122"/>
                <a:gd name="T52" fmla="*/ 75 w 120"/>
                <a:gd name="T53" fmla="*/ 117 h 122"/>
                <a:gd name="T54" fmla="*/ 83 w 120"/>
                <a:gd name="T55" fmla="*/ 108 h 122"/>
                <a:gd name="T56" fmla="*/ 90 w 120"/>
                <a:gd name="T57" fmla="*/ 107 h 122"/>
                <a:gd name="T58" fmla="*/ 93 w 120"/>
                <a:gd name="T59" fmla="*/ 104 h 122"/>
                <a:gd name="T60" fmla="*/ 100 w 120"/>
                <a:gd name="T61" fmla="*/ 105 h 122"/>
                <a:gd name="T62" fmla="*/ 120 w 120"/>
                <a:gd name="T63" fmla="*/ 80 h 122"/>
                <a:gd name="T64" fmla="*/ 111 w 120"/>
                <a:gd name="T65" fmla="*/ 7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0" h="122">
                  <a:moveTo>
                    <a:pt x="111" y="76"/>
                  </a:moveTo>
                  <a:cubicBezTo>
                    <a:pt x="106" y="73"/>
                    <a:pt x="102" y="69"/>
                    <a:pt x="97" y="66"/>
                  </a:cubicBezTo>
                  <a:cubicBezTo>
                    <a:pt x="94" y="63"/>
                    <a:pt x="90" y="61"/>
                    <a:pt x="87" y="58"/>
                  </a:cubicBezTo>
                  <a:cubicBezTo>
                    <a:pt x="85" y="55"/>
                    <a:pt x="83" y="53"/>
                    <a:pt x="81" y="51"/>
                  </a:cubicBezTo>
                  <a:cubicBezTo>
                    <a:pt x="81" y="50"/>
                    <a:pt x="81" y="50"/>
                    <a:pt x="81" y="49"/>
                  </a:cubicBezTo>
                  <a:cubicBezTo>
                    <a:pt x="80" y="49"/>
                    <a:pt x="80" y="48"/>
                    <a:pt x="79" y="47"/>
                  </a:cubicBezTo>
                  <a:cubicBezTo>
                    <a:pt x="69" y="50"/>
                    <a:pt x="69" y="50"/>
                    <a:pt x="69" y="50"/>
                  </a:cubicBezTo>
                  <a:cubicBezTo>
                    <a:pt x="65" y="44"/>
                    <a:pt x="65" y="44"/>
                    <a:pt x="65" y="44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0" y="8"/>
                    <a:pt x="18" y="16"/>
                    <a:pt x="16" y="24"/>
                  </a:cubicBezTo>
                  <a:cubicBezTo>
                    <a:pt x="14" y="33"/>
                    <a:pt x="12" y="42"/>
                    <a:pt x="10" y="51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4" y="71"/>
                    <a:pt x="2" y="74"/>
                    <a:pt x="0" y="77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3" y="111"/>
                    <a:pt x="13" y="111"/>
                    <a:pt x="13" y="111"/>
                  </a:cubicBezTo>
                  <a:cubicBezTo>
                    <a:pt x="17" y="113"/>
                    <a:pt x="17" y="113"/>
                    <a:pt x="17" y="113"/>
                  </a:cubicBezTo>
                  <a:cubicBezTo>
                    <a:pt x="17" y="110"/>
                    <a:pt x="17" y="110"/>
                    <a:pt x="17" y="110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20" y="113"/>
                    <a:pt x="20" y="113"/>
                    <a:pt x="20" y="113"/>
                  </a:cubicBezTo>
                  <a:cubicBezTo>
                    <a:pt x="25" y="112"/>
                    <a:pt x="25" y="112"/>
                    <a:pt x="25" y="112"/>
                  </a:cubicBezTo>
                  <a:cubicBezTo>
                    <a:pt x="48" y="122"/>
                    <a:pt x="48" y="122"/>
                    <a:pt x="48" y="122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75" y="117"/>
                    <a:pt x="75" y="117"/>
                    <a:pt x="75" y="117"/>
                  </a:cubicBezTo>
                  <a:cubicBezTo>
                    <a:pt x="78" y="114"/>
                    <a:pt x="81" y="111"/>
                    <a:pt x="83" y="108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100" y="105"/>
                    <a:pt x="100" y="105"/>
                    <a:pt x="100" y="105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117" y="79"/>
                    <a:pt x="114" y="78"/>
                    <a:pt x="111" y="76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C329C9F0-5526-C74D-8CAA-1E6FC521B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9350" y="3652837"/>
              <a:ext cx="322262" cy="327025"/>
            </a:xfrm>
            <a:custGeom>
              <a:avLst/>
              <a:gdLst>
                <a:gd name="T0" fmla="*/ 111 w 120"/>
                <a:gd name="T1" fmla="*/ 76 h 122"/>
                <a:gd name="T2" fmla="*/ 97 w 120"/>
                <a:gd name="T3" fmla="*/ 66 h 122"/>
                <a:gd name="T4" fmla="*/ 87 w 120"/>
                <a:gd name="T5" fmla="*/ 58 h 122"/>
                <a:gd name="T6" fmla="*/ 81 w 120"/>
                <a:gd name="T7" fmla="*/ 51 h 122"/>
                <a:gd name="T8" fmla="*/ 81 w 120"/>
                <a:gd name="T9" fmla="*/ 49 h 122"/>
                <a:gd name="T10" fmla="*/ 79 w 120"/>
                <a:gd name="T11" fmla="*/ 47 h 122"/>
                <a:gd name="T12" fmla="*/ 69 w 120"/>
                <a:gd name="T13" fmla="*/ 50 h 122"/>
                <a:gd name="T14" fmla="*/ 65 w 120"/>
                <a:gd name="T15" fmla="*/ 44 h 122"/>
                <a:gd name="T16" fmla="*/ 67 w 120"/>
                <a:gd name="T17" fmla="*/ 29 h 122"/>
                <a:gd name="T18" fmla="*/ 44 w 120"/>
                <a:gd name="T19" fmla="*/ 3 h 122"/>
                <a:gd name="T20" fmla="*/ 23 w 120"/>
                <a:gd name="T21" fmla="*/ 0 h 122"/>
                <a:gd name="T22" fmla="*/ 16 w 120"/>
                <a:gd name="T23" fmla="*/ 24 h 122"/>
                <a:gd name="T24" fmla="*/ 10 w 120"/>
                <a:gd name="T25" fmla="*/ 51 h 122"/>
                <a:gd name="T26" fmla="*/ 6 w 120"/>
                <a:gd name="T27" fmla="*/ 68 h 122"/>
                <a:gd name="T28" fmla="*/ 0 w 120"/>
                <a:gd name="T29" fmla="*/ 77 h 122"/>
                <a:gd name="T30" fmla="*/ 5 w 120"/>
                <a:gd name="T31" fmla="*/ 80 h 122"/>
                <a:gd name="T32" fmla="*/ 10 w 120"/>
                <a:gd name="T33" fmla="*/ 100 h 122"/>
                <a:gd name="T34" fmla="*/ 13 w 120"/>
                <a:gd name="T35" fmla="*/ 104 h 122"/>
                <a:gd name="T36" fmla="*/ 13 w 120"/>
                <a:gd name="T37" fmla="*/ 111 h 122"/>
                <a:gd name="T38" fmla="*/ 17 w 120"/>
                <a:gd name="T39" fmla="*/ 113 h 122"/>
                <a:gd name="T40" fmla="*/ 17 w 120"/>
                <a:gd name="T41" fmla="*/ 110 h 122"/>
                <a:gd name="T42" fmla="*/ 20 w 120"/>
                <a:gd name="T43" fmla="*/ 111 h 122"/>
                <a:gd name="T44" fmla="*/ 20 w 120"/>
                <a:gd name="T45" fmla="*/ 113 h 122"/>
                <a:gd name="T46" fmla="*/ 25 w 120"/>
                <a:gd name="T47" fmla="*/ 112 h 122"/>
                <a:gd name="T48" fmla="*/ 48 w 120"/>
                <a:gd name="T49" fmla="*/ 122 h 122"/>
                <a:gd name="T50" fmla="*/ 62 w 120"/>
                <a:gd name="T51" fmla="*/ 113 h 122"/>
                <a:gd name="T52" fmla="*/ 75 w 120"/>
                <a:gd name="T53" fmla="*/ 117 h 122"/>
                <a:gd name="T54" fmla="*/ 83 w 120"/>
                <a:gd name="T55" fmla="*/ 108 h 122"/>
                <a:gd name="T56" fmla="*/ 90 w 120"/>
                <a:gd name="T57" fmla="*/ 107 h 122"/>
                <a:gd name="T58" fmla="*/ 93 w 120"/>
                <a:gd name="T59" fmla="*/ 104 h 122"/>
                <a:gd name="T60" fmla="*/ 100 w 120"/>
                <a:gd name="T61" fmla="*/ 105 h 122"/>
                <a:gd name="T62" fmla="*/ 120 w 120"/>
                <a:gd name="T63" fmla="*/ 80 h 122"/>
                <a:gd name="T64" fmla="*/ 111 w 120"/>
                <a:gd name="T65" fmla="*/ 7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0" h="122">
                  <a:moveTo>
                    <a:pt x="111" y="76"/>
                  </a:moveTo>
                  <a:cubicBezTo>
                    <a:pt x="106" y="73"/>
                    <a:pt x="102" y="69"/>
                    <a:pt x="97" y="66"/>
                  </a:cubicBezTo>
                  <a:cubicBezTo>
                    <a:pt x="94" y="63"/>
                    <a:pt x="90" y="61"/>
                    <a:pt x="87" y="58"/>
                  </a:cubicBezTo>
                  <a:cubicBezTo>
                    <a:pt x="85" y="55"/>
                    <a:pt x="83" y="53"/>
                    <a:pt x="81" y="51"/>
                  </a:cubicBezTo>
                  <a:cubicBezTo>
                    <a:pt x="81" y="50"/>
                    <a:pt x="81" y="50"/>
                    <a:pt x="81" y="49"/>
                  </a:cubicBezTo>
                  <a:cubicBezTo>
                    <a:pt x="80" y="49"/>
                    <a:pt x="80" y="48"/>
                    <a:pt x="79" y="47"/>
                  </a:cubicBezTo>
                  <a:cubicBezTo>
                    <a:pt x="69" y="50"/>
                    <a:pt x="69" y="50"/>
                    <a:pt x="69" y="50"/>
                  </a:cubicBezTo>
                  <a:cubicBezTo>
                    <a:pt x="65" y="44"/>
                    <a:pt x="65" y="44"/>
                    <a:pt x="65" y="44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0" y="8"/>
                    <a:pt x="18" y="16"/>
                    <a:pt x="16" y="24"/>
                  </a:cubicBezTo>
                  <a:cubicBezTo>
                    <a:pt x="14" y="33"/>
                    <a:pt x="12" y="42"/>
                    <a:pt x="10" y="51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4" y="71"/>
                    <a:pt x="2" y="74"/>
                    <a:pt x="0" y="77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3" y="111"/>
                    <a:pt x="13" y="111"/>
                    <a:pt x="13" y="111"/>
                  </a:cubicBezTo>
                  <a:cubicBezTo>
                    <a:pt x="17" y="113"/>
                    <a:pt x="17" y="113"/>
                    <a:pt x="17" y="113"/>
                  </a:cubicBezTo>
                  <a:cubicBezTo>
                    <a:pt x="17" y="110"/>
                    <a:pt x="17" y="110"/>
                    <a:pt x="17" y="110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20" y="113"/>
                    <a:pt x="20" y="113"/>
                    <a:pt x="20" y="113"/>
                  </a:cubicBezTo>
                  <a:cubicBezTo>
                    <a:pt x="25" y="112"/>
                    <a:pt x="25" y="112"/>
                    <a:pt x="25" y="112"/>
                  </a:cubicBezTo>
                  <a:cubicBezTo>
                    <a:pt x="48" y="122"/>
                    <a:pt x="48" y="122"/>
                    <a:pt x="48" y="122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75" y="117"/>
                    <a:pt x="75" y="117"/>
                    <a:pt x="75" y="117"/>
                  </a:cubicBezTo>
                  <a:cubicBezTo>
                    <a:pt x="78" y="114"/>
                    <a:pt x="81" y="111"/>
                    <a:pt x="83" y="108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100" y="105"/>
                    <a:pt x="100" y="105"/>
                    <a:pt x="100" y="105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117" y="79"/>
                    <a:pt x="114" y="78"/>
                    <a:pt x="111" y="76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30D456C4-7B31-7D2C-EE92-C794592CF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1262" y="3562349"/>
              <a:ext cx="155575" cy="168274"/>
            </a:xfrm>
            <a:custGeom>
              <a:avLst/>
              <a:gdLst>
                <a:gd name="T0" fmla="*/ 35 w 98"/>
                <a:gd name="T1" fmla="*/ 0 h 106"/>
                <a:gd name="T2" fmla="*/ 25 w 98"/>
                <a:gd name="T3" fmla="*/ 18 h 106"/>
                <a:gd name="T4" fmla="*/ 15 w 98"/>
                <a:gd name="T5" fmla="*/ 23 h 106"/>
                <a:gd name="T6" fmla="*/ 0 w 98"/>
                <a:gd name="T7" fmla="*/ 57 h 106"/>
                <a:gd name="T8" fmla="*/ 35 w 98"/>
                <a:gd name="T9" fmla="*/ 62 h 106"/>
                <a:gd name="T10" fmla="*/ 74 w 98"/>
                <a:gd name="T11" fmla="*/ 106 h 106"/>
                <a:gd name="T12" fmla="*/ 98 w 98"/>
                <a:gd name="T13" fmla="*/ 89 h 106"/>
                <a:gd name="T14" fmla="*/ 54 w 98"/>
                <a:gd name="T15" fmla="*/ 57 h 106"/>
                <a:gd name="T16" fmla="*/ 49 w 98"/>
                <a:gd name="T17" fmla="*/ 42 h 106"/>
                <a:gd name="T18" fmla="*/ 35 w 98"/>
                <a:gd name="T19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" h="106">
                  <a:moveTo>
                    <a:pt x="35" y="0"/>
                  </a:moveTo>
                  <a:lnTo>
                    <a:pt x="25" y="18"/>
                  </a:lnTo>
                  <a:lnTo>
                    <a:pt x="15" y="23"/>
                  </a:lnTo>
                  <a:lnTo>
                    <a:pt x="0" y="57"/>
                  </a:lnTo>
                  <a:lnTo>
                    <a:pt x="35" y="62"/>
                  </a:lnTo>
                  <a:lnTo>
                    <a:pt x="74" y="106"/>
                  </a:lnTo>
                  <a:lnTo>
                    <a:pt x="98" y="89"/>
                  </a:lnTo>
                  <a:lnTo>
                    <a:pt x="54" y="57"/>
                  </a:lnTo>
                  <a:lnTo>
                    <a:pt x="49" y="42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1A77B304-FC08-D359-9E63-FEB3F3FA2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6625" y="3135312"/>
              <a:ext cx="258762" cy="303213"/>
            </a:xfrm>
            <a:custGeom>
              <a:avLst/>
              <a:gdLst>
                <a:gd name="T0" fmla="*/ 83 w 96"/>
                <a:gd name="T1" fmla="*/ 9 h 113"/>
                <a:gd name="T2" fmla="*/ 70 w 96"/>
                <a:gd name="T3" fmla="*/ 10 h 113"/>
                <a:gd name="T4" fmla="*/ 66 w 96"/>
                <a:gd name="T5" fmla="*/ 7 h 113"/>
                <a:gd name="T6" fmla="*/ 62 w 96"/>
                <a:gd name="T7" fmla="*/ 6 h 113"/>
                <a:gd name="T8" fmla="*/ 51 w 96"/>
                <a:gd name="T9" fmla="*/ 7 h 113"/>
                <a:gd name="T10" fmla="*/ 45 w 96"/>
                <a:gd name="T11" fmla="*/ 11 h 113"/>
                <a:gd name="T12" fmla="*/ 30 w 96"/>
                <a:gd name="T13" fmla="*/ 10 h 113"/>
                <a:gd name="T14" fmla="*/ 9 w 96"/>
                <a:gd name="T15" fmla="*/ 5 h 113"/>
                <a:gd name="T16" fmla="*/ 6 w 96"/>
                <a:gd name="T17" fmla="*/ 0 h 113"/>
                <a:gd name="T18" fmla="*/ 2 w 96"/>
                <a:gd name="T19" fmla="*/ 13 h 113"/>
                <a:gd name="T20" fmla="*/ 4 w 96"/>
                <a:gd name="T21" fmla="*/ 18 h 113"/>
                <a:gd name="T22" fmla="*/ 0 w 96"/>
                <a:gd name="T23" fmla="*/ 25 h 113"/>
                <a:gd name="T24" fmla="*/ 1 w 96"/>
                <a:gd name="T25" fmla="*/ 30 h 113"/>
                <a:gd name="T26" fmla="*/ 1 w 96"/>
                <a:gd name="T27" fmla="*/ 113 h 113"/>
                <a:gd name="T28" fmla="*/ 88 w 96"/>
                <a:gd name="T29" fmla="*/ 113 h 113"/>
                <a:gd name="T30" fmla="*/ 89 w 96"/>
                <a:gd name="T31" fmla="*/ 111 h 113"/>
                <a:gd name="T32" fmla="*/ 92 w 96"/>
                <a:gd name="T33" fmla="*/ 109 h 113"/>
                <a:gd name="T34" fmla="*/ 94 w 96"/>
                <a:gd name="T35" fmla="*/ 105 h 113"/>
                <a:gd name="T36" fmla="*/ 96 w 96"/>
                <a:gd name="T37" fmla="*/ 104 h 113"/>
                <a:gd name="T38" fmla="*/ 94 w 96"/>
                <a:gd name="T39" fmla="*/ 98 h 113"/>
                <a:gd name="T40" fmla="*/ 93 w 96"/>
                <a:gd name="T41" fmla="*/ 91 h 113"/>
                <a:gd name="T42" fmla="*/ 95 w 96"/>
                <a:gd name="T43" fmla="*/ 91 h 113"/>
                <a:gd name="T44" fmla="*/ 96 w 96"/>
                <a:gd name="T45" fmla="*/ 89 h 113"/>
                <a:gd name="T46" fmla="*/ 92 w 96"/>
                <a:gd name="T47" fmla="*/ 86 h 113"/>
                <a:gd name="T48" fmla="*/ 82 w 96"/>
                <a:gd name="T49" fmla="*/ 69 h 113"/>
                <a:gd name="T50" fmla="*/ 79 w 96"/>
                <a:gd name="T51" fmla="*/ 62 h 113"/>
                <a:gd name="T52" fmla="*/ 81 w 96"/>
                <a:gd name="T53" fmla="*/ 55 h 113"/>
                <a:gd name="T54" fmla="*/ 77 w 96"/>
                <a:gd name="T55" fmla="*/ 49 h 113"/>
                <a:gd name="T56" fmla="*/ 75 w 96"/>
                <a:gd name="T57" fmla="*/ 44 h 113"/>
                <a:gd name="T58" fmla="*/ 70 w 96"/>
                <a:gd name="T59" fmla="*/ 34 h 113"/>
                <a:gd name="T60" fmla="*/ 73 w 96"/>
                <a:gd name="T61" fmla="*/ 27 h 113"/>
                <a:gd name="T62" fmla="*/ 79 w 96"/>
                <a:gd name="T63" fmla="*/ 42 h 113"/>
                <a:gd name="T64" fmla="*/ 85 w 96"/>
                <a:gd name="T65" fmla="*/ 50 h 113"/>
                <a:gd name="T66" fmla="*/ 86 w 96"/>
                <a:gd name="T67" fmla="*/ 50 h 113"/>
                <a:gd name="T68" fmla="*/ 93 w 96"/>
                <a:gd name="T69" fmla="*/ 36 h 113"/>
                <a:gd name="T70" fmla="*/ 83 w 96"/>
                <a:gd name="T71" fmla="*/ 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6" h="113">
                  <a:moveTo>
                    <a:pt x="83" y="9"/>
                  </a:moveTo>
                  <a:cubicBezTo>
                    <a:pt x="78" y="13"/>
                    <a:pt x="74" y="13"/>
                    <a:pt x="70" y="10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89" y="111"/>
                    <a:pt x="89" y="111"/>
                    <a:pt x="89" y="111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6" y="104"/>
                    <a:pt x="96" y="104"/>
                    <a:pt x="96" y="104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5" y="91"/>
                    <a:pt x="95" y="91"/>
                    <a:pt x="95" y="91"/>
                  </a:cubicBezTo>
                  <a:cubicBezTo>
                    <a:pt x="96" y="89"/>
                    <a:pt x="96" y="89"/>
                    <a:pt x="96" y="89"/>
                  </a:cubicBezTo>
                  <a:cubicBezTo>
                    <a:pt x="92" y="86"/>
                    <a:pt x="92" y="86"/>
                    <a:pt x="92" y="86"/>
                  </a:cubicBezTo>
                  <a:cubicBezTo>
                    <a:pt x="82" y="69"/>
                    <a:pt x="82" y="69"/>
                    <a:pt x="82" y="69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81" y="55"/>
                    <a:pt x="81" y="55"/>
                    <a:pt x="81" y="55"/>
                  </a:cubicBezTo>
                  <a:cubicBezTo>
                    <a:pt x="77" y="49"/>
                    <a:pt x="77" y="49"/>
                    <a:pt x="77" y="49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0" y="34"/>
                    <a:pt x="70" y="34"/>
                    <a:pt x="70" y="34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79" y="42"/>
                    <a:pt x="79" y="42"/>
                    <a:pt x="79" y="42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6" y="50"/>
                    <a:pt x="86" y="50"/>
                    <a:pt x="86" y="50"/>
                  </a:cubicBezTo>
                  <a:cubicBezTo>
                    <a:pt x="93" y="36"/>
                    <a:pt x="93" y="36"/>
                    <a:pt x="93" y="36"/>
                  </a:cubicBezTo>
                  <a:lnTo>
                    <a:pt x="83" y="9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DDCCF294-2C43-8D43-6A66-9893F6667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975" y="3703637"/>
              <a:ext cx="61912" cy="84138"/>
            </a:xfrm>
            <a:custGeom>
              <a:avLst/>
              <a:gdLst>
                <a:gd name="T0" fmla="*/ 3 w 39"/>
                <a:gd name="T1" fmla="*/ 17 h 53"/>
                <a:gd name="T2" fmla="*/ 0 w 39"/>
                <a:gd name="T3" fmla="*/ 43 h 53"/>
                <a:gd name="T4" fmla="*/ 7 w 39"/>
                <a:gd name="T5" fmla="*/ 53 h 53"/>
                <a:gd name="T6" fmla="*/ 23 w 39"/>
                <a:gd name="T7" fmla="*/ 48 h 53"/>
                <a:gd name="T8" fmla="*/ 27 w 39"/>
                <a:gd name="T9" fmla="*/ 51 h 53"/>
                <a:gd name="T10" fmla="*/ 39 w 39"/>
                <a:gd name="T11" fmla="*/ 34 h 53"/>
                <a:gd name="T12" fmla="*/ 37 w 39"/>
                <a:gd name="T13" fmla="*/ 31 h 53"/>
                <a:gd name="T14" fmla="*/ 25 w 39"/>
                <a:gd name="T15" fmla="*/ 31 h 53"/>
                <a:gd name="T16" fmla="*/ 22 w 39"/>
                <a:gd name="T17" fmla="*/ 27 h 53"/>
                <a:gd name="T18" fmla="*/ 34 w 39"/>
                <a:gd name="T19" fmla="*/ 21 h 53"/>
                <a:gd name="T20" fmla="*/ 34 w 39"/>
                <a:gd name="T21" fmla="*/ 10 h 53"/>
                <a:gd name="T22" fmla="*/ 27 w 39"/>
                <a:gd name="T23" fmla="*/ 0 h 53"/>
                <a:gd name="T24" fmla="*/ 3 w 39"/>
                <a:gd name="T25" fmla="*/ 1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3">
                  <a:moveTo>
                    <a:pt x="3" y="17"/>
                  </a:moveTo>
                  <a:lnTo>
                    <a:pt x="0" y="43"/>
                  </a:lnTo>
                  <a:lnTo>
                    <a:pt x="7" y="53"/>
                  </a:lnTo>
                  <a:lnTo>
                    <a:pt x="23" y="48"/>
                  </a:lnTo>
                  <a:lnTo>
                    <a:pt x="27" y="51"/>
                  </a:lnTo>
                  <a:lnTo>
                    <a:pt x="39" y="34"/>
                  </a:lnTo>
                  <a:lnTo>
                    <a:pt x="37" y="31"/>
                  </a:lnTo>
                  <a:lnTo>
                    <a:pt x="25" y="31"/>
                  </a:lnTo>
                  <a:lnTo>
                    <a:pt x="22" y="27"/>
                  </a:lnTo>
                  <a:lnTo>
                    <a:pt x="34" y="21"/>
                  </a:lnTo>
                  <a:lnTo>
                    <a:pt x="34" y="10"/>
                  </a:lnTo>
                  <a:lnTo>
                    <a:pt x="27" y="0"/>
                  </a:lnTo>
                  <a:lnTo>
                    <a:pt x="3" y="1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48774A2A-A332-5C80-8EA2-C9DF7A6A2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7637" y="3765549"/>
              <a:ext cx="147637" cy="198437"/>
            </a:xfrm>
            <a:custGeom>
              <a:avLst/>
              <a:gdLst>
                <a:gd name="T0" fmla="*/ 23 w 55"/>
                <a:gd name="T1" fmla="*/ 0 h 74"/>
                <a:gd name="T2" fmla="*/ 5 w 55"/>
                <a:gd name="T3" fmla="*/ 2 h 74"/>
                <a:gd name="T4" fmla="*/ 0 w 55"/>
                <a:gd name="T5" fmla="*/ 31 h 74"/>
                <a:gd name="T6" fmla="*/ 2 w 55"/>
                <a:gd name="T7" fmla="*/ 35 h 74"/>
                <a:gd name="T8" fmla="*/ 2 w 55"/>
                <a:gd name="T9" fmla="*/ 45 h 74"/>
                <a:gd name="T10" fmla="*/ 8 w 55"/>
                <a:gd name="T11" fmla="*/ 51 h 74"/>
                <a:gd name="T12" fmla="*/ 5 w 55"/>
                <a:gd name="T13" fmla="*/ 66 h 74"/>
                <a:gd name="T14" fmla="*/ 14 w 55"/>
                <a:gd name="T15" fmla="*/ 74 h 74"/>
                <a:gd name="T16" fmla="*/ 47 w 55"/>
                <a:gd name="T17" fmla="*/ 65 h 74"/>
                <a:gd name="T18" fmla="*/ 53 w 55"/>
                <a:gd name="T19" fmla="*/ 65 h 74"/>
                <a:gd name="T20" fmla="*/ 55 w 55"/>
                <a:gd name="T21" fmla="*/ 32 h 74"/>
                <a:gd name="T22" fmla="*/ 54 w 55"/>
                <a:gd name="T23" fmla="*/ 16 h 74"/>
                <a:gd name="T24" fmla="*/ 48 w 55"/>
                <a:gd name="T25" fmla="*/ 14 h 74"/>
                <a:gd name="T26" fmla="*/ 34 w 55"/>
                <a:gd name="T27" fmla="*/ 19 h 74"/>
                <a:gd name="T28" fmla="*/ 23 w 55"/>
                <a:gd name="T2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74">
                  <a:moveTo>
                    <a:pt x="23" y="0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25" y="71"/>
                    <a:pt x="36" y="68"/>
                    <a:pt x="47" y="65"/>
                  </a:cubicBezTo>
                  <a:cubicBezTo>
                    <a:pt x="49" y="65"/>
                    <a:pt x="51" y="65"/>
                    <a:pt x="53" y="65"/>
                  </a:cubicBezTo>
                  <a:cubicBezTo>
                    <a:pt x="54" y="54"/>
                    <a:pt x="54" y="43"/>
                    <a:pt x="55" y="32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34" y="19"/>
                    <a:pt x="34" y="19"/>
                    <a:pt x="34" y="19"/>
                  </a:cubicBezTo>
                  <a:lnTo>
                    <a:pt x="23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DB279DC1-C8F8-DEB0-665E-C698AC471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2775" y="3963987"/>
              <a:ext cx="200025" cy="258763"/>
            </a:xfrm>
            <a:custGeom>
              <a:avLst/>
              <a:gdLst>
                <a:gd name="T0" fmla="*/ 55 w 75"/>
                <a:gd name="T1" fmla="*/ 14 h 96"/>
                <a:gd name="T2" fmla="*/ 56 w 75"/>
                <a:gd name="T3" fmla="*/ 22 h 96"/>
                <a:gd name="T4" fmla="*/ 25 w 75"/>
                <a:gd name="T5" fmla="*/ 21 h 96"/>
                <a:gd name="T6" fmla="*/ 20 w 75"/>
                <a:gd name="T7" fmla="*/ 21 h 96"/>
                <a:gd name="T8" fmla="*/ 21 w 75"/>
                <a:gd name="T9" fmla="*/ 32 h 96"/>
                <a:gd name="T10" fmla="*/ 34 w 75"/>
                <a:gd name="T11" fmla="*/ 30 h 96"/>
                <a:gd name="T12" fmla="*/ 33 w 75"/>
                <a:gd name="T13" fmla="*/ 40 h 96"/>
                <a:gd name="T14" fmla="*/ 26 w 75"/>
                <a:gd name="T15" fmla="*/ 46 h 96"/>
                <a:gd name="T16" fmla="*/ 25 w 75"/>
                <a:gd name="T17" fmla="*/ 55 h 96"/>
                <a:gd name="T18" fmla="*/ 29 w 75"/>
                <a:gd name="T19" fmla="*/ 60 h 96"/>
                <a:gd name="T20" fmla="*/ 29 w 75"/>
                <a:gd name="T21" fmla="*/ 72 h 96"/>
                <a:gd name="T22" fmla="*/ 8 w 75"/>
                <a:gd name="T23" fmla="*/ 75 h 96"/>
                <a:gd name="T24" fmla="*/ 7 w 75"/>
                <a:gd name="T25" fmla="*/ 83 h 96"/>
                <a:gd name="T26" fmla="*/ 0 w 75"/>
                <a:gd name="T27" fmla="*/ 86 h 96"/>
                <a:gd name="T28" fmla="*/ 7 w 75"/>
                <a:gd name="T29" fmla="*/ 96 h 96"/>
                <a:gd name="T30" fmla="*/ 18 w 75"/>
                <a:gd name="T31" fmla="*/ 92 h 96"/>
                <a:gd name="T32" fmla="*/ 27 w 75"/>
                <a:gd name="T33" fmla="*/ 94 h 96"/>
                <a:gd name="T34" fmla="*/ 39 w 75"/>
                <a:gd name="T35" fmla="*/ 89 h 96"/>
                <a:gd name="T36" fmla="*/ 41 w 75"/>
                <a:gd name="T37" fmla="*/ 88 h 96"/>
                <a:gd name="T38" fmla="*/ 53 w 75"/>
                <a:gd name="T39" fmla="*/ 65 h 96"/>
                <a:gd name="T40" fmla="*/ 61 w 75"/>
                <a:gd name="T41" fmla="*/ 48 h 96"/>
                <a:gd name="T42" fmla="*/ 75 w 75"/>
                <a:gd name="T43" fmla="*/ 0 h 96"/>
                <a:gd name="T44" fmla="*/ 60 w 75"/>
                <a:gd name="T45" fmla="*/ 1 h 96"/>
                <a:gd name="T46" fmla="*/ 55 w 75"/>
                <a:gd name="T47" fmla="*/ 5 h 96"/>
                <a:gd name="T48" fmla="*/ 55 w 75"/>
                <a:gd name="T49" fmla="*/ 1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5" h="96">
                  <a:moveTo>
                    <a:pt x="55" y="14"/>
                  </a:moveTo>
                  <a:cubicBezTo>
                    <a:pt x="55" y="17"/>
                    <a:pt x="55" y="20"/>
                    <a:pt x="56" y="22"/>
                  </a:cubicBezTo>
                  <a:cubicBezTo>
                    <a:pt x="46" y="22"/>
                    <a:pt x="35" y="22"/>
                    <a:pt x="25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7" y="83"/>
                    <a:pt x="7" y="83"/>
                    <a:pt x="7" y="83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7" y="96"/>
                    <a:pt x="7" y="96"/>
                    <a:pt x="7" y="96"/>
                  </a:cubicBezTo>
                  <a:cubicBezTo>
                    <a:pt x="18" y="92"/>
                    <a:pt x="18" y="92"/>
                    <a:pt x="18" y="92"/>
                  </a:cubicBezTo>
                  <a:cubicBezTo>
                    <a:pt x="27" y="94"/>
                    <a:pt x="27" y="94"/>
                    <a:pt x="27" y="94"/>
                  </a:cubicBezTo>
                  <a:cubicBezTo>
                    <a:pt x="39" y="89"/>
                    <a:pt x="39" y="89"/>
                    <a:pt x="39" y="89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5" y="80"/>
                    <a:pt x="48" y="74"/>
                    <a:pt x="53" y="65"/>
                  </a:cubicBezTo>
                  <a:cubicBezTo>
                    <a:pt x="55" y="60"/>
                    <a:pt x="58" y="53"/>
                    <a:pt x="61" y="48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5" y="8"/>
                    <a:pt x="55" y="11"/>
                    <a:pt x="55" y="14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E390022A-626E-2FC2-64BC-D1B355F94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2775" y="3963987"/>
              <a:ext cx="200025" cy="258763"/>
            </a:xfrm>
            <a:custGeom>
              <a:avLst/>
              <a:gdLst>
                <a:gd name="T0" fmla="*/ 55 w 75"/>
                <a:gd name="T1" fmla="*/ 14 h 96"/>
                <a:gd name="T2" fmla="*/ 56 w 75"/>
                <a:gd name="T3" fmla="*/ 22 h 96"/>
                <a:gd name="T4" fmla="*/ 25 w 75"/>
                <a:gd name="T5" fmla="*/ 21 h 96"/>
                <a:gd name="T6" fmla="*/ 20 w 75"/>
                <a:gd name="T7" fmla="*/ 21 h 96"/>
                <a:gd name="T8" fmla="*/ 21 w 75"/>
                <a:gd name="T9" fmla="*/ 32 h 96"/>
                <a:gd name="T10" fmla="*/ 34 w 75"/>
                <a:gd name="T11" fmla="*/ 30 h 96"/>
                <a:gd name="T12" fmla="*/ 33 w 75"/>
                <a:gd name="T13" fmla="*/ 40 h 96"/>
                <a:gd name="T14" fmla="*/ 26 w 75"/>
                <a:gd name="T15" fmla="*/ 46 h 96"/>
                <a:gd name="T16" fmla="*/ 25 w 75"/>
                <a:gd name="T17" fmla="*/ 55 h 96"/>
                <a:gd name="T18" fmla="*/ 29 w 75"/>
                <a:gd name="T19" fmla="*/ 60 h 96"/>
                <a:gd name="T20" fmla="*/ 29 w 75"/>
                <a:gd name="T21" fmla="*/ 72 h 96"/>
                <a:gd name="T22" fmla="*/ 8 w 75"/>
                <a:gd name="T23" fmla="*/ 75 h 96"/>
                <a:gd name="T24" fmla="*/ 7 w 75"/>
                <a:gd name="T25" fmla="*/ 83 h 96"/>
                <a:gd name="T26" fmla="*/ 0 w 75"/>
                <a:gd name="T27" fmla="*/ 86 h 96"/>
                <a:gd name="T28" fmla="*/ 7 w 75"/>
                <a:gd name="T29" fmla="*/ 96 h 96"/>
                <a:gd name="T30" fmla="*/ 18 w 75"/>
                <a:gd name="T31" fmla="*/ 92 h 96"/>
                <a:gd name="T32" fmla="*/ 27 w 75"/>
                <a:gd name="T33" fmla="*/ 94 h 96"/>
                <a:gd name="T34" fmla="*/ 39 w 75"/>
                <a:gd name="T35" fmla="*/ 89 h 96"/>
                <a:gd name="T36" fmla="*/ 41 w 75"/>
                <a:gd name="T37" fmla="*/ 88 h 96"/>
                <a:gd name="T38" fmla="*/ 53 w 75"/>
                <a:gd name="T39" fmla="*/ 65 h 96"/>
                <a:gd name="T40" fmla="*/ 61 w 75"/>
                <a:gd name="T41" fmla="*/ 48 h 96"/>
                <a:gd name="T42" fmla="*/ 75 w 75"/>
                <a:gd name="T43" fmla="*/ 0 h 96"/>
                <a:gd name="T44" fmla="*/ 60 w 75"/>
                <a:gd name="T45" fmla="*/ 1 h 96"/>
                <a:gd name="T46" fmla="*/ 55 w 75"/>
                <a:gd name="T47" fmla="*/ 5 h 96"/>
                <a:gd name="T48" fmla="*/ 55 w 75"/>
                <a:gd name="T49" fmla="*/ 1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5" h="96">
                  <a:moveTo>
                    <a:pt x="55" y="14"/>
                  </a:moveTo>
                  <a:cubicBezTo>
                    <a:pt x="55" y="17"/>
                    <a:pt x="55" y="20"/>
                    <a:pt x="56" y="22"/>
                  </a:cubicBezTo>
                  <a:cubicBezTo>
                    <a:pt x="46" y="22"/>
                    <a:pt x="35" y="22"/>
                    <a:pt x="25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7" y="83"/>
                    <a:pt x="7" y="83"/>
                    <a:pt x="7" y="83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7" y="96"/>
                    <a:pt x="7" y="96"/>
                    <a:pt x="7" y="96"/>
                  </a:cubicBezTo>
                  <a:cubicBezTo>
                    <a:pt x="18" y="92"/>
                    <a:pt x="18" y="92"/>
                    <a:pt x="18" y="92"/>
                  </a:cubicBezTo>
                  <a:cubicBezTo>
                    <a:pt x="27" y="94"/>
                    <a:pt x="27" y="94"/>
                    <a:pt x="27" y="94"/>
                  </a:cubicBezTo>
                  <a:cubicBezTo>
                    <a:pt x="39" y="89"/>
                    <a:pt x="39" y="89"/>
                    <a:pt x="39" y="89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5" y="80"/>
                    <a:pt x="48" y="74"/>
                    <a:pt x="53" y="65"/>
                  </a:cubicBezTo>
                  <a:cubicBezTo>
                    <a:pt x="55" y="60"/>
                    <a:pt x="58" y="53"/>
                    <a:pt x="61" y="48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5" y="8"/>
                    <a:pt x="55" y="11"/>
                    <a:pt x="55" y="14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id="{6FB91F56-51C0-282C-0E0A-E8A757CF2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5625" y="3719512"/>
              <a:ext cx="206375" cy="312738"/>
            </a:xfrm>
            <a:custGeom>
              <a:avLst/>
              <a:gdLst>
                <a:gd name="T0" fmla="*/ 48 w 77"/>
                <a:gd name="T1" fmla="*/ 1 h 116"/>
                <a:gd name="T2" fmla="*/ 48 w 77"/>
                <a:gd name="T3" fmla="*/ 9 h 116"/>
                <a:gd name="T4" fmla="*/ 43 w 77"/>
                <a:gd name="T5" fmla="*/ 15 h 116"/>
                <a:gd name="T6" fmla="*/ 36 w 77"/>
                <a:gd name="T7" fmla="*/ 45 h 116"/>
                <a:gd name="T8" fmla="*/ 24 w 77"/>
                <a:gd name="T9" fmla="*/ 65 h 116"/>
                <a:gd name="T10" fmla="*/ 20 w 77"/>
                <a:gd name="T11" fmla="*/ 63 h 116"/>
                <a:gd name="T12" fmla="*/ 19 w 77"/>
                <a:gd name="T13" fmla="*/ 63 h 116"/>
                <a:gd name="T14" fmla="*/ 13 w 77"/>
                <a:gd name="T15" fmla="*/ 67 h 116"/>
                <a:gd name="T16" fmla="*/ 6 w 77"/>
                <a:gd name="T17" fmla="*/ 74 h 116"/>
                <a:gd name="T18" fmla="*/ 1 w 77"/>
                <a:gd name="T19" fmla="*/ 83 h 116"/>
                <a:gd name="T20" fmla="*/ 0 w 77"/>
                <a:gd name="T21" fmla="*/ 85 h 116"/>
                <a:gd name="T22" fmla="*/ 2 w 77"/>
                <a:gd name="T23" fmla="*/ 85 h 116"/>
                <a:gd name="T24" fmla="*/ 2 w 77"/>
                <a:gd name="T25" fmla="*/ 88 h 116"/>
                <a:gd name="T26" fmla="*/ 2 w 77"/>
                <a:gd name="T27" fmla="*/ 93 h 116"/>
                <a:gd name="T28" fmla="*/ 8 w 77"/>
                <a:gd name="T29" fmla="*/ 95 h 116"/>
                <a:gd name="T30" fmla="*/ 11 w 77"/>
                <a:gd name="T31" fmla="*/ 92 h 116"/>
                <a:gd name="T32" fmla="*/ 13 w 77"/>
                <a:gd name="T33" fmla="*/ 96 h 116"/>
                <a:gd name="T34" fmla="*/ 8 w 77"/>
                <a:gd name="T35" fmla="*/ 101 h 116"/>
                <a:gd name="T36" fmla="*/ 11 w 77"/>
                <a:gd name="T37" fmla="*/ 108 h 116"/>
                <a:gd name="T38" fmla="*/ 8 w 77"/>
                <a:gd name="T39" fmla="*/ 116 h 116"/>
                <a:gd name="T40" fmla="*/ 24 w 77"/>
                <a:gd name="T41" fmla="*/ 116 h 116"/>
                <a:gd name="T42" fmla="*/ 24 w 77"/>
                <a:gd name="T43" fmla="*/ 112 h 116"/>
                <a:gd name="T44" fmla="*/ 41 w 77"/>
                <a:gd name="T45" fmla="*/ 112 h 116"/>
                <a:gd name="T46" fmla="*/ 46 w 77"/>
                <a:gd name="T47" fmla="*/ 112 h 116"/>
                <a:gd name="T48" fmla="*/ 62 w 77"/>
                <a:gd name="T49" fmla="*/ 113 h 116"/>
                <a:gd name="T50" fmla="*/ 77 w 77"/>
                <a:gd name="T51" fmla="*/ 113 h 116"/>
                <a:gd name="T52" fmla="*/ 76 w 77"/>
                <a:gd name="T53" fmla="*/ 105 h 116"/>
                <a:gd name="T54" fmla="*/ 76 w 77"/>
                <a:gd name="T55" fmla="*/ 96 h 116"/>
                <a:gd name="T56" fmla="*/ 69 w 77"/>
                <a:gd name="T57" fmla="*/ 88 h 116"/>
                <a:gd name="T58" fmla="*/ 63 w 77"/>
                <a:gd name="T59" fmla="*/ 77 h 116"/>
                <a:gd name="T60" fmla="*/ 60 w 77"/>
                <a:gd name="T61" fmla="*/ 73 h 116"/>
                <a:gd name="T62" fmla="*/ 55 w 77"/>
                <a:gd name="T63" fmla="*/ 62 h 116"/>
                <a:gd name="T64" fmla="*/ 60 w 77"/>
                <a:gd name="T65" fmla="*/ 50 h 116"/>
                <a:gd name="T66" fmla="*/ 56 w 77"/>
                <a:gd name="T67" fmla="*/ 41 h 116"/>
                <a:gd name="T68" fmla="*/ 49 w 77"/>
                <a:gd name="T69" fmla="*/ 31 h 116"/>
                <a:gd name="T70" fmla="*/ 51 w 77"/>
                <a:gd name="T71" fmla="*/ 26 h 116"/>
                <a:gd name="T72" fmla="*/ 63 w 77"/>
                <a:gd name="T73" fmla="*/ 25 h 116"/>
                <a:gd name="T74" fmla="*/ 58 w 77"/>
                <a:gd name="T75" fmla="*/ 16 h 116"/>
                <a:gd name="T76" fmla="*/ 58 w 77"/>
                <a:gd name="T77" fmla="*/ 6 h 116"/>
                <a:gd name="T78" fmla="*/ 53 w 77"/>
                <a:gd name="T79" fmla="*/ 0 h 116"/>
                <a:gd name="T80" fmla="*/ 48 w 77"/>
                <a:gd name="T81" fmla="*/ 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" h="116">
                  <a:moveTo>
                    <a:pt x="48" y="1"/>
                  </a:moveTo>
                  <a:cubicBezTo>
                    <a:pt x="48" y="9"/>
                    <a:pt x="48" y="9"/>
                    <a:pt x="48" y="9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24" y="65"/>
                    <a:pt x="24" y="65"/>
                    <a:pt x="24" y="65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17" y="64"/>
                    <a:pt x="15" y="65"/>
                    <a:pt x="13" y="67"/>
                  </a:cubicBezTo>
                  <a:cubicBezTo>
                    <a:pt x="10" y="69"/>
                    <a:pt x="8" y="71"/>
                    <a:pt x="6" y="74"/>
                  </a:cubicBezTo>
                  <a:cubicBezTo>
                    <a:pt x="4" y="77"/>
                    <a:pt x="2" y="80"/>
                    <a:pt x="1" y="83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2" y="85"/>
                    <a:pt x="2" y="85"/>
                    <a:pt x="2" y="85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2" y="90"/>
                    <a:pt x="2" y="91"/>
                    <a:pt x="2" y="93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11" y="92"/>
                    <a:pt x="11" y="92"/>
                    <a:pt x="11" y="92"/>
                  </a:cubicBezTo>
                  <a:cubicBezTo>
                    <a:pt x="13" y="96"/>
                    <a:pt x="13" y="96"/>
                    <a:pt x="13" y="96"/>
                  </a:cubicBezTo>
                  <a:cubicBezTo>
                    <a:pt x="8" y="101"/>
                    <a:pt x="8" y="101"/>
                    <a:pt x="8" y="101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24" y="116"/>
                    <a:pt x="24" y="116"/>
                    <a:pt x="24" y="116"/>
                  </a:cubicBezTo>
                  <a:cubicBezTo>
                    <a:pt x="24" y="112"/>
                    <a:pt x="24" y="112"/>
                    <a:pt x="24" y="112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51" y="112"/>
                    <a:pt x="57" y="112"/>
                    <a:pt x="62" y="113"/>
                  </a:cubicBezTo>
                  <a:cubicBezTo>
                    <a:pt x="68" y="113"/>
                    <a:pt x="73" y="113"/>
                    <a:pt x="77" y="113"/>
                  </a:cubicBezTo>
                  <a:cubicBezTo>
                    <a:pt x="76" y="111"/>
                    <a:pt x="76" y="108"/>
                    <a:pt x="76" y="105"/>
                  </a:cubicBezTo>
                  <a:cubicBezTo>
                    <a:pt x="76" y="102"/>
                    <a:pt x="76" y="99"/>
                    <a:pt x="76" y="96"/>
                  </a:cubicBezTo>
                  <a:cubicBezTo>
                    <a:pt x="73" y="94"/>
                    <a:pt x="71" y="91"/>
                    <a:pt x="69" y="88"/>
                  </a:cubicBezTo>
                  <a:cubicBezTo>
                    <a:pt x="67" y="85"/>
                    <a:pt x="65" y="81"/>
                    <a:pt x="63" y="77"/>
                  </a:cubicBezTo>
                  <a:cubicBezTo>
                    <a:pt x="62" y="76"/>
                    <a:pt x="61" y="74"/>
                    <a:pt x="60" y="73"/>
                  </a:cubicBezTo>
                  <a:cubicBezTo>
                    <a:pt x="58" y="69"/>
                    <a:pt x="56" y="65"/>
                    <a:pt x="55" y="62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59" y="47"/>
                    <a:pt x="58" y="44"/>
                    <a:pt x="56" y="41"/>
                  </a:cubicBezTo>
                  <a:cubicBezTo>
                    <a:pt x="54" y="37"/>
                    <a:pt x="52" y="34"/>
                    <a:pt x="49" y="31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3" y="0"/>
                    <a:pt x="53" y="0"/>
                    <a:pt x="53" y="0"/>
                  </a:cubicBezTo>
                  <a:lnTo>
                    <a:pt x="48" y="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Freeform 56">
              <a:extLst>
                <a:ext uri="{FF2B5EF4-FFF2-40B4-BE49-F238E27FC236}">
                  <a16:creationId xmlns:a16="http://schemas.microsoft.com/office/drawing/2014/main" id="{0F252000-C214-8B67-4708-052AEC3E4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687" y="4130674"/>
              <a:ext cx="39687" cy="92075"/>
            </a:xfrm>
            <a:custGeom>
              <a:avLst/>
              <a:gdLst>
                <a:gd name="T0" fmla="*/ 3 w 15"/>
                <a:gd name="T1" fmla="*/ 34 h 34"/>
                <a:gd name="T2" fmla="*/ 1 w 15"/>
                <a:gd name="T3" fmla="*/ 27 h 34"/>
                <a:gd name="T4" fmla="*/ 0 w 15"/>
                <a:gd name="T5" fmla="*/ 18 h 34"/>
                <a:gd name="T6" fmla="*/ 8 w 15"/>
                <a:gd name="T7" fmla="*/ 12 h 34"/>
                <a:gd name="T8" fmla="*/ 9 w 15"/>
                <a:gd name="T9" fmla="*/ 0 h 34"/>
                <a:gd name="T10" fmla="*/ 15 w 15"/>
                <a:gd name="T11" fmla="*/ 27 h 34"/>
                <a:gd name="T12" fmla="*/ 3 w 15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4">
                  <a:moveTo>
                    <a:pt x="3" y="34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11"/>
                    <a:pt x="11" y="19"/>
                    <a:pt x="15" y="27"/>
                  </a:cubicBezTo>
                  <a:lnTo>
                    <a:pt x="3" y="3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4C732CA0-1099-A788-80A0-7D3F9CC75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0" y="3636962"/>
              <a:ext cx="195262" cy="179388"/>
            </a:xfrm>
            <a:custGeom>
              <a:avLst/>
              <a:gdLst>
                <a:gd name="T0" fmla="*/ 52 w 73"/>
                <a:gd name="T1" fmla="*/ 0 h 67"/>
                <a:gd name="T2" fmla="*/ 49 w 73"/>
                <a:gd name="T3" fmla="*/ 0 h 67"/>
                <a:gd name="T4" fmla="*/ 21 w 73"/>
                <a:gd name="T5" fmla="*/ 22 h 67"/>
                <a:gd name="T6" fmla="*/ 17 w 73"/>
                <a:gd name="T7" fmla="*/ 18 h 67"/>
                <a:gd name="T8" fmla="*/ 5 w 73"/>
                <a:gd name="T9" fmla="*/ 36 h 67"/>
                <a:gd name="T10" fmla="*/ 0 w 73"/>
                <a:gd name="T11" fmla="*/ 48 h 67"/>
                <a:gd name="T12" fmla="*/ 11 w 73"/>
                <a:gd name="T13" fmla="*/ 67 h 67"/>
                <a:gd name="T14" fmla="*/ 25 w 73"/>
                <a:gd name="T15" fmla="*/ 62 h 67"/>
                <a:gd name="T16" fmla="*/ 31 w 73"/>
                <a:gd name="T17" fmla="*/ 64 h 67"/>
                <a:gd name="T18" fmla="*/ 34 w 73"/>
                <a:gd name="T19" fmla="*/ 57 h 67"/>
                <a:gd name="T20" fmla="*/ 67 w 73"/>
                <a:gd name="T21" fmla="*/ 51 h 67"/>
                <a:gd name="T22" fmla="*/ 73 w 73"/>
                <a:gd name="T23" fmla="*/ 37 h 67"/>
                <a:gd name="T24" fmla="*/ 72 w 73"/>
                <a:gd name="T25" fmla="*/ 31 h 67"/>
                <a:gd name="T26" fmla="*/ 66 w 73"/>
                <a:gd name="T27" fmla="*/ 29 h 67"/>
                <a:gd name="T28" fmla="*/ 57 w 73"/>
                <a:gd name="T29" fmla="*/ 12 h 67"/>
                <a:gd name="T30" fmla="*/ 59 w 73"/>
                <a:gd name="T31" fmla="*/ 2 h 67"/>
                <a:gd name="T32" fmla="*/ 52 w 73"/>
                <a:gd name="T3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67">
                  <a:moveTo>
                    <a:pt x="52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2" y="25"/>
                    <a:pt x="9" y="30"/>
                    <a:pt x="5" y="36"/>
                  </a:cubicBezTo>
                  <a:cubicBezTo>
                    <a:pt x="3" y="40"/>
                    <a:pt x="0" y="43"/>
                    <a:pt x="0" y="48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46" y="55"/>
                    <a:pt x="56" y="53"/>
                    <a:pt x="67" y="51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9" y="2"/>
                    <a:pt x="59" y="2"/>
                    <a:pt x="59" y="2"/>
                  </a:cubicBezTo>
                  <a:lnTo>
                    <a:pt x="52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Freeform 58">
              <a:extLst>
                <a:ext uri="{FF2B5EF4-FFF2-40B4-BE49-F238E27FC236}">
                  <a16:creationId xmlns:a16="http://schemas.microsoft.com/office/drawing/2014/main" id="{C5DCA354-2520-9CF7-BAE7-EBD47B641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5975" y="4600573"/>
              <a:ext cx="241300" cy="285750"/>
            </a:xfrm>
            <a:custGeom>
              <a:avLst/>
              <a:gdLst>
                <a:gd name="T0" fmla="*/ 31 w 90"/>
                <a:gd name="T1" fmla="*/ 9 h 106"/>
                <a:gd name="T2" fmla="*/ 29 w 90"/>
                <a:gd name="T3" fmla="*/ 4 h 106"/>
                <a:gd name="T4" fmla="*/ 12 w 90"/>
                <a:gd name="T5" fmla="*/ 11 h 106"/>
                <a:gd name="T6" fmla="*/ 12 w 90"/>
                <a:gd name="T7" fmla="*/ 46 h 106"/>
                <a:gd name="T8" fmla="*/ 0 w 90"/>
                <a:gd name="T9" fmla="*/ 46 h 106"/>
                <a:gd name="T10" fmla="*/ 0 w 90"/>
                <a:gd name="T11" fmla="*/ 79 h 106"/>
                <a:gd name="T12" fmla="*/ 12 w 90"/>
                <a:gd name="T13" fmla="*/ 85 h 106"/>
                <a:gd name="T14" fmla="*/ 11 w 90"/>
                <a:gd name="T15" fmla="*/ 106 h 106"/>
                <a:gd name="T16" fmla="*/ 26 w 90"/>
                <a:gd name="T17" fmla="*/ 102 h 106"/>
                <a:gd name="T18" fmla="*/ 38 w 90"/>
                <a:gd name="T19" fmla="*/ 80 h 106"/>
                <a:gd name="T20" fmla="*/ 44 w 90"/>
                <a:gd name="T21" fmla="*/ 81 h 106"/>
                <a:gd name="T22" fmla="*/ 58 w 90"/>
                <a:gd name="T23" fmla="*/ 82 h 106"/>
                <a:gd name="T24" fmla="*/ 72 w 90"/>
                <a:gd name="T25" fmla="*/ 64 h 106"/>
                <a:gd name="T26" fmla="*/ 78 w 90"/>
                <a:gd name="T27" fmla="*/ 53 h 106"/>
                <a:gd name="T28" fmla="*/ 90 w 90"/>
                <a:gd name="T29" fmla="*/ 49 h 106"/>
                <a:gd name="T30" fmla="*/ 88 w 90"/>
                <a:gd name="T31" fmla="*/ 43 h 106"/>
                <a:gd name="T32" fmla="*/ 79 w 90"/>
                <a:gd name="T33" fmla="*/ 38 h 106"/>
                <a:gd name="T34" fmla="*/ 75 w 90"/>
                <a:gd name="T35" fmla="*/ 25 h 106"/>
                <a:gd name="T36" fmla="*/ 60 w 90"/>
                <a:gd name="T37" fmla="*/ 13 h 106"/>
                <a:gd name="T38" fmla="*/ 49 w 90"/>
                <a:gd name="T39" fmla="*/ 0 h 106"/>
                <a:gd name="T40" fmla="*/ 31 w 90"/>
                <a:gd name="T41" fmla="*/ 9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6">
                  <a:moveTo>
                    <a:pt x="31" y="9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40" y="81"/>
                    <a:pt x="43" y="81"/>
                    <a:pt x="44" y="81"/>
                  </a:cubicBezTo>
                  <a:cubicBezTo>
                    <a:pt x="49" y="82"/>
                    <a:pt x="53" y="82"/>
                    <a:pt x="58" y="82"/>
                  </a:cubicBezTo>
                  <a:cubicBezTo>
                    <a:pt x="63" y="76"/>
                    <a:pt x="68" y="70"/>
                    <a:pt x="72" y="64"/>
                  </a:cubicBezTo>
                  <a:cubicBezTo>
                    <a:pt x="75" y="61"/>
                    <a:pt x="76" y="57"/>
                    <a:pt x="78" y="53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88" y="43"/>
                    <a:pt x="88" y="43"/>
                    <a:pt x="88" y="43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0" y="21"/>
                    <a:pt x="65" y="17"/>
                    <a:pt x="60" y="13"/>
                  </a:cubicBezTo>
                  <a:cubicBezTo>
                    <a:pt x="56" y="9"/>
                    <a:pt x="52" y="5"/>
                    <a:pt x="49" y="0"/>
                  </a:cubicBezTo>
                  <a:lnTo>
                    <a:pt x="31" y="9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Freeform 59">
              <a:extLst>
                <a:ext uri="{FF2B5EF4-FFF2-40B4-BE49-F238E27FC236}">
                  <a16:creationId xmlns:a16="http://schemas.microsoft.com/office/drawing/2014/main" id="{2014EBAC-668F-5D21-775A-F09012B8F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762" y="3725862"/>
              <a:ext cx="60325" cy="190500"/>
            </a:xfrm>
            <a:custGeom>
              <a:avLst/>
              <a:gdLst>
                <a:gd name="T0" fmla="*/ 7 w 22"/>
                <a:gd name="T1" fmla="*/ 4 h 71"/>
                <a:gd name="T2" fmla="*/ 1 w 22"/>
                <a:gd name="T3" fmla="*/ 18 h 71"/>
                <a:gd name="T4" fmla="*/ 0 w 22"/>
                <a:gd name="T5" fmla="*/ 24 h 71"/>
                <a:gd name="T6" fmla="*/ 3 w 22"/>
                <a:gd name="T7" fmla="*/ 36 h 71"/>
                <a:gd name="T8" fmla="*/ 1 w 22"/>
                <a:gd name="T9" fmla="*/ 71 h 71"/>
                <a:gd name="T10" fmla="*/ 5 w 22"/>
                <a:gd name="T11" fmla="*/ 68 h 71"/>
                <a:gd name="T12" fmla="*/ 15 w 22"/>
                <a:gd name="T13" fmla="*/ 65 h 71"/>
                <a:gd name="T14" fmla="*/ 17 w 22"/>
                <a:gd name="T15" fmla="*/ 37 h 71"/>
                <a:gd name="T16" fmla="*/ 22 w 22"/>
                <a:gd name="T17" fmla="*/ 21 h 71"/>
                <a:gd name="T18" fmla="*/ 18 w 22"/>
                <a:gd name="T19" fmla="*/ 5 h 71"/>
                <a:gd name="T20" fmla="*/ 14 w 22"/>
                <a:gd name="T21" fmla="*/ 0 h 71"/>
                <a:gd name="T22" fmla="*/ 7 w 22"/>
                <a:gd name="T23" fmla="*/ 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71">
                  <a:moveTo>
                    <a:pt x="7" y="4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6" y="66"/>
                    <a:pt x="10" y="65"/>
                    <a:pt x="15" y="65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7" y="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6F84F201-0318-C699-7049-AF4809060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0237" y="4211637"/>
              <a:ext cx="53975" cy="42863"/>
            </a:xfrm>
            <a:custGeom>
              <a:avLst/>
              <a:gdLst>
                <a:gd name="T0" fmla="*/ 9 w 20"/>
                <a:gd name="T1" fmla="*/ 16 h 16"/>
                <a:gd name="T2" fmla="*/ 11 w 20"/>
                <a:gd name="T3" fmla="*/ 15 h 16"/>
                <a:gd name="T4" fmla="*/ 12 w 20"/>
                <a:gd name="T5" fmla="*/ 9 h 16"/>
                <a:gd name="T6" fmla="*/ 20 w 20"/>
                <a:gd name="T7" fmla="*/ 2 h 16"/>
                <a:gd name="T8" fmla="*/ 11 w 20"/>
                <a:gd name="T9" fmla="*/ 0 h 16"/>
                <a:gd name="T10" fmla="*/ 0 w 20"/>
                <a:gd name="T11" fmla="*/ 4 h 16"/>
                <a:gd name="T12" fmla="*/ 4 w 20"/>
                <a:gd name="T13" fmla="*/ 10 h 16"/>
                <a:gd name="T14" fmla="*/ 6 w 20"/>
                <a:gd name="T15" fmla="*/ 14 h 16"/>
                <a:gd name="T16" fmla="*/ 9 w 20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6">
                  <a:moveTo>
                    <a:pt x="9" y="16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6"/>
                    <a:pt x="3" y="8"/>
                    <a:pt x="4" y="10"/>
                  </a:cubicBezTo>
                  <a:cubicBezTo>
                    <a:pt x="5" y="11"/>
                    <a:pt x="5" y="12"/>
                    <a:pt x="6" y="14"/>
                  </a:cubicBezTo>
                  <a:lnTo>
                    <a:pt x="9" y="1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61">
              <a:extLst>
                <a:ext uri="{FF2B5EF4-FFF2-40B4-BE49-F238E27FC236}">
                  <a16:creationId xmlns:a16="http://schemas.microsoft.com/office/drawing/2014/main" id="{78C49B78-8155-15FD-C53E-1300973D8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0712" y="4257674"/>
              <a:ext cx="300037" cy="350838"/>
            </a:xfrm>
            <a:custGeom>
              <a:avLst/>
              <a:gdLst>
                <a:gd name="T0" fmla="*/ 16 w 112"/>
                <a:gd name="T1" fmla="*/ 23 h 131"/>
                <a:gd name="T2" fmla="*/ 12 w 112"/>
                <a:gd name="T3" fmla="*/ 29 h 131"/>
                <a:gd name="T4" fmla="*/ 13 w 112"/>
                <a:gd name="T5" fmla="*/ 40 h 131"/>
                <a:gd name="T6" fmla="*/ 12 w 112"/>
                <a:gd name="T7" fmla="*/ 70 h 131"/>
                <a:gd name="T8" fmla="*/ 4 w 112"/>
                <a:gd name="T9" fmla="*/ 93 h 131"/>
                <a:gd name="T10" fmla="*/ 0 w 112"/>
                <a:gd name="T11" fmla="*/ 110 h 131"/>
                <a:gd name="T12" fmla="*/ 2 w 112"/>
                <a:gd name="T13" fmla="*/ 122 h 131"/>
                <a:gd name="T14" fmla="*/ 20 w 112"/>
                <a:gd name="T15" fmla="*/ 117 h 131"/>
                <a:gd name="T16" fmla="*/ 21 w 112"/>
                <a:gd name="T17" fmla="*/ 117 h 131"/>
                <a:gd name="T18" fmla="*/ 29 w 112"/>
                <a:gd name="T19" fmla="*/ 119 h 131"/>
                <a:gd name="T20" fmla="*/ 50 w 112"/>
                <a:gd name="T21" fmla="*/ 120 h 131"/>
                <a:gd name="T22" fmla="*/ 57 w 112"/>
                <a:gd name="T23" fmla="*/ 120 h 131"/>
                <a:gd name="T24" fmla="*/ 63 w 112"/>
                <a:gd name="T25" fmla="*/ 127 h 131"/>
                <a:gd name="T26" fmla="*/ 83 w 112"/>
                <a:gd name="T27" fmla="*/ 131 h 131"/>
                <a:gd name="T28" fmla="*/ 93 w 112"/>
                <a:gd name="T29" fmla="*/ 128 h 131"/>
                <a:gd name="T30" fmla="*/ 95 w 112"/>
                <a:gd name="T31" fmla="*/ 128 h 131"/>
                <a:gd name="T32" fmla="*/ 102 w 112"/>
                <a:gd name="T33" fmla="*/ 125 h 131"/>
                <a:gd name="T34" fmla="*/ 96 w 112"/>
                <a:gd name="T35" fmla="*/ 119 h 131"/>
                <a:gd name="T36" fmla="*/ 96 w 112"/>
                <a:gd name="T37" fmla="*/ 76 h 131"/>
                <a:gd name="T38" fmla="*/ 112 w 112"/>
                <a:gd name="T39" fmla="*/ 76 h 131"/>
                <a:gd name="T40" fmla="*/ 112 w 112"/>
                <a:gd name="T41" fmla="*/ 56 h 131"/>
                <a:gd name="T42" fmla="*/ 104 w 112"/>
                <a:gd name="T43" fmla="*/ 56 h 131"/>
                <a:gd name="T44" fmla="*/ 103 w 112"/>
                <a:gd name="T45" fmla="*/ 41 h 131"/>
                <a:gd name="T46" fmla="*/ 101 w 112"/>
                <a:gd name="T47" fmla="*/ 37 h 131"/>
                <a:gd name="T48" fmla="*/ 92 w 112"/>
                <a:gd name="T49" fmla="*/ 4 h 131"/>
                <a:gd name="T50" fmla="*/ 75 w 112"/>
                <a:gd name="T51" fmla="*/ 3 h 131"/>
                <a:gd name="T52" fmla="*/ 69 w 112"/>
                <a:gd name="T53" fmla="*/ 15 h 131"/>
                <a:gd name="T54" fmla="*/ 57 w 112"/>
                <a:gd name="T55" fmla="*/ 16 h 131"/>
                <a:gd name="T56" fmla="*/ 50 w 112"/>
                <a:gd name="T57" fmla="*/ 0 h 131"/>
                <a:gd name="T58" fmla="*/ 11 w 112"/>
                <a:gd name="T59" fmla="*/ 6 h 131"/>
                <a:gd name="T60" fmla="*/ 11 w 112"/>
                <a:gd name="T61" fmla="*/ 13 h 131"/>
                <a:gd name="T62" fmla="*/ 16 w 112"/>
                <a:gd name="T63" fmla="*/ 2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2" h="131">
                  <a:moveTo>
                    <a:pt x="16" y="23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20" y="51"/>
                    <a:pt x="20" y="61"/>
                    <a:pt x="12" y="70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" y="122"/>
                    <a:pt x="2" y="122"/>
                    <a:pt x="2" y="122"/>
                  </a:cubicBezTo>
                  <a:cubicBezTo>
                    <a:pt x="20" y="117"/>
                    <a:pt x="20" y="117"/>
                    <a:pt x="20" y="117"/>
                  </a:cubicBezTo>
                  <a:cubicBezTo>
                    <a:pt x="21" y="117"/>
                    <a:pt x="21" y="117"/>
                    <a:pt x="21" y="117"/>
                  </a:cubicBezTo>
                  <a:cubicBezTo>
                    <a:pt x="23" y="118"/>
                    <a:pt x="26" y="119"/>
                    <a:pt x="29" y="119"/>
                  </a:cubicBezTo>
                  <a:cubicBezTo>
                    <a:pt x="36" y="119"/>
                    <a:pt x="43" y="120"/>
                    <a:pt x="50" y="120"/>
                  </a:cubicBezTo>
                  <a:cubicBezTo>
                    <a:pt x="57" y="120"/>
                    <a:pt x="57" y="120"/>
                    <a:pt x="57" y="120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83" y="131"/>
                    <a:pt x="83" y="131"/>
                    <a:pt x="83" y="131"/>
                  </a:cubicBezTo>
                  <a:cubicBezTo>
                    <a:pt x="86" y="131"/>
                    <a:pt x="89" y="129"/>
                    <a:pt x="93" y="128"/>
                  </a:cubicBezTo>
                  <a:cubicBezTo>
                    <a:pt x="95" y="128"/>
                    <a:pt x="95" y="128"/>
                    <a:pt x="95" y="128"/>
                  </a:cubicBezTo>
                  <a:cubicBezTo>
                    <a:pt x="102" y="125"/>
                    <a:pt x="102" y="125"/>
                    <a:pt x="102" y="125"/>
                  </a:cubicBezTo>
                  <a:cubicBezTo>
                    <a:pt x="96" y="119"/>
                    <a:pt x="96" y="119"/>
                    <a:pt x="96" y="119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112" y="76"/>
                    <a:pt x="112" y="76"/>
                    <a:pt x="112" y="76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10" y="56"/>
                    <a:pt x="107" y="56"/>
                    <a:pt x="104" y="56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98" y="26"/>
                    <a:pt x="95" y="15"/>
                    <a:pt x="92" y="4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37" y="2"/>
                    <a:pt x="24" y="4"/>
                    <a:pt x="11" y="6"/>
                  </a:cubicBezTo>
                  <a:cubicBezTo>
                    <a:pt x="11" y="13"/>
                    <a:pt x="11" y="13"/>
                    <a:pt x="11" y="13"/>
                  </a:cubicBezTo>
                  <a:lnTo>
                    <a:pt x="16" y="2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Freeform 62">
              <a:extLst>
                <a:ext uri="{FF2B5EF4-FFF2-40B4-BE49-F238E27FC236}">
                  <a16:creationId xmlns:a16="http://schemas.microsoft.com/office/drawing/2014/main" id="{5CF8337E-62DA-D9B5-5357-F80EAA344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400" y="2976562"/>
              <a:ext cx="477837" cy="547688"/>
            </a:xfrm>
            <a:custGeom>
              <a:avLst/>
              <a:gdLst>
                <a:gd name="T0" fmla="*/ 101 w 178"/>
                <a:gd name="T1" fmla="*/ 7 h 204"/>
                <a:gd name="T2" fmla="*/ 92 w 178"/>
                <a:gd name="T3" fmla="*/ 4 h 204"/>
                <a:gd name="T4" fmla="*/ 54 w 178"/>
                <a:gd name="T5" fmla="*/ 21 h 204"/>
                <a:gd name="T6" fmla="*/ 67 w 178"/>
                <a:gd name="T7" fmla="*/ 41 h 204"/>
                <a:gd name="T8" fmla="*/ 63 w 178"/>
                <a:gd name="T9" fmla="*/ 48 h 204"/>
                <a:gd name="T10" fmla="*/ 55 w 178"/>
                <a:gd name="T11" fmla="*/ 53 h 204"/>
                <a:gd name="T12" fmla="*/ 55 w 178"/>
                <a:gd name="T13" fmla="*/ 61 h 204"/>
                <a:gd name="T14" fmla="*/ 51 w 178"/>
                <a:gd name="T15" fmla="*/ 62 h 204"/>
                <a:gd name="T16" fmla="*/ 48 w 178"/>
                <a:gd name="T17" fmla="*/ 66 h 204"/>
                <a:gd name="T18" fmla="*/ 12 w 178"/>
                <a:gd name="T19" fmla="*/ 83 h 204"/>
                <a:gd name="T20" fmla="*/ 0 w 178"/>
                <a:gd name="T21" fmla="*/ 96 h 204"/>
                <a:gd name="T22" fmla="*/ 0 w 178"/>
                <a:gd name="T23" fmla="*/ 112 h 204"/>
                <a:gd name="T24" fmla="*/ 32 w 178"/>
                <a:gd name="T25" fmla="*/ 139 h 204"/>
                <a:gd name="T26" fmla="*/ 39 w 178"/>
                <a:gd name="T27" fmla="*/ 144 h 204"/>
                <a:gd name="T28" fmla="*/ 102 w 178"/>
                <a:gd name="T29" fmla="*/ 194 h 204"/>
                <a:gd name="T30" fmla="*/ 108 w 178"/>
                <a:gd name="T31" fmla="*/ 194 h 204"/>
                <a:gd name="T32" fmla="*/ 107 w 178"/>
                <a:gd name="T33" fmla="*/ 201 h 204"/>
                <a:gd name="T34" fmla="*/ 108 w 178"/>
                <a:gd name="T35" fmla="*/ 204 h 204"/>
                <a:gd name="T36" fmla="*/ 126 w 178"/>
                <a:gd name="T37" fmla="*/ 195 h 204"/>
                <a:gd name="T38" fmla="*/ 132 w 178"/>
                <a:gd name="T39" fmla="*/ 191 h 204"/>
                <a:gd name="T40" fmla="*/ 134 w 178"/>
                <a:gd name="T41" fmla="*/ 189 h 204"/>
                <a:gd name="T42" fmla="*/ 178 w 178"/>
                <a:gd name="T43" fmla="*/ 154 h 204"/>
                <a:gd name="T44" fmla="*/ 168 w 178"/>
                <a:gd name="T45" fmla="*/ 144 h 204"/>
                <a:gd name="T46" fmla="*/ 160 w 178"/>
                <a:gd name="T47" fmla="*/ 124 h 204"/>
                <a:gd name="T48" fmla="*/ 161 w 178"/>
                <a:gd name="T49" fmla="*/ 107 h 204"/>
                <a:gd name="T50" fmla="*/ 159 w 178"/>
                <a:gd name="T51" fmla="*/ 84 h 204"/>
                <a:gd name="T52" fmla="*/ 158 w 178"/>
                <a:gd name="T53" fmla="*/ 80 h 204"/>
                <a:gd name="T54" fmla="*/ 157 w 178"/>
                <a:gd name="T55" fmla="*/ 78 h 204"/>
                <a:gd name="T56" fmla="*/ 160 w 178"/>
                <a:gd name="T57" fmla="*/ 73 h 204"/>
                <a:gd name="T58" fmla="*/ 152 w 178"/>
                <a:gd name="T59" fmla="*/ 50 h 204"/>
                <a:gd name="T60" fmla="*/ 144 w 178"/>
                <a:gd name="T61" fmla="*/ 45 h 204"/>
                <a:gd name="T62" fmla="*/ 142 w 178"/>
                <a:gd name="T63" fmla="*/ 36 h 204"/>
                <a:gd name="T64" fmla="*/ 149 w 178"/>
                <a:gd name="T65" fmla="*/ 27 h 204"/>
                <a:gd name="T66" fmla="*/ 146 w 178"/>
                <a:gd name="T67" fmla="*/ 9 h 204"/>
                <a:gd name="T68" fmla="*/ 147 w 178"/>
                <a:gd name="T69" fmla="*/ 0 h 204"/>
                <a:gd name="T70" fmla="*/ 125 w 178"/>
                <a:gd name="T71" fmla="*/ 4 h 204"/>
                <a:gd name="T72" fmla="*/ 119 w 178"/>
                <a:gd name="T73" fmla="*/ 3 h 204"/>
                <a:gd name="T74" fmla="*/ 116 w 178"/>
                <a:gd name="T75" fmla="*/ 5 h 204"/>
                <a:gd name="T76" fmla="*/ 106 w 178"/>
                <a:gd name="T77" fmla="*/ 4 h 204"/>
                <a:gd name="T78" fmla="*/ 101 w 178"/>
                <a:gd name="T79" fmla="*/ 7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8" h="204">
                  <a:moveTo>
                    <a:pt x="101" y="7"/>
                  </a:moveTo>
                  <a:cubicBezTo>
                    <a:pt x="92" y="4"/>
                    <a:pt x="92" y="4"/>
                    <a:pt x="92" y="4"/>
                  </a:cubicBezTo>
                  <a:cubicBezTo>
                    <a:pt x="79" y="10"/>
                    <a:pt x="67" y="15"/>
                    <a:pt x="54" y="21"/>
                  </a:cubicBezTo>
                  <a:cubicBezTo>
                    <a:pt x="58" y="28"/>
                    <a:pt x="62" y="35"/>
                    <a:pt x="67" y="41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51" y="62"/>
                    <a:pt x="51" y="62"/>
                    <a:pt x="51" y="62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9" y="144"/>
                    <a:pt x="39" y="144"/>
                    <a:pt x="39" y="144"/>
                  </a:cubicBezTo>
                  <a:cubicBezTo>
                    <a:pt x="102" y="194"/>
                    <a:pt x="102" y="194"/>
                    <a:pt x="102" y="194"/>
                  </a:cubicBezTo>
                  <a:cubicBezTo>
                    <a:pt x="108" y="194"/>
                    <a:pt x="108" y="194"/>
                    <a:pt x="108" y="194"/>
                  </a:cubicBezTo>
                  <a:cubicBezTo>
                    <a:pt x="107" y="201"/>
                    <a:pt x="107" y="201"/>
                    <a:pt x="107" y="201"/>
                  </a:cubicBezTo>
                  <a:cubicBezTo>
                    <a:pt x="108" y="204"/>
                    <a:pt x="108" y="204"/>
                    <a:pt x="108" y="204"/>
                  </a:cubicBezTo>
                  <a:cubicBezTo>
                    <a:pt x="115" y="202"/>
                    <a:pt x="121" y="199"/>
                    <a:pt x="126" y="195"/>
                  </a:cubicBezTo>
                  <a:cubicBezTo>
                    <a:pt x="128" y="194"/>
                    <a:pt x="130" y="193"/>
                    <a:pt x="132" y="191"/>
                  </a:cubicBezTo>
                  <a:cubicBezTo>
                    <a:pt x="134" y="189"/>
                    <a:pt x="134" y="189"/>
                    <a:pt x="134" y="189"/>
                  </a:cubicBezTo>
                  <a:cubicBezTo>
                    <a:pt x="178" y="154"/>
                    <a:pt x="178" y="154"/>
                    <a:pt x="178" y="154"/>
                  </a:cubicBezTo>
                  <a:cubicBezTo>
                    <a:pt x="168" y="144"/>
                    <a:pt x="168" y="144"/>
                    <a:pt x="168" y="144"/>
                  </a:cubicBezTo>
                  <a:cubicBezTo>
                    <a:pt x="160" y="124"/>
                    <a:pt x="160" y="124"/>
                    <a:pt x="160" y="124"/>
                  </a:cubicBezTo>
                  <a:cubicBezTo>
                    <a:pt x="161" y="119"/>
                    <a:pt x="161" y="113"/>
                    <a:pt x="161" y="107"/>
                  </a:cubicBezTo>
                  <a:cubicBezTo>
                    <a:pt x="160" y="99"/>
                    <a:pt x="160" y="91"/>
                    <a:pt x="159" y="84"/>
                  </a:cubicBezTo>
                  <a:cubicBezTo>
                    <a:pt x="158" y="80"/>
                    <a:pt x="158" y="80"/>
                    <a:pt x="158" y="80"/>
                  </a:cubicBezTo>
                  <a:cubicBezTo>
                    <a:pt x="158" y="79"/>
                    <a:pt x="158" y="78"/>
                    <a:pt x="157" y="78"/>
                  </a:cubicBezTo>
                  <a:cubicBezTo>
                    <a:pt x="160" y="73"/>
                    <a:pt x="160" y="73"/>
                    <a:pt x="160" y="73"/>
                  </a:cubicBezTo>
                  <a:cubicBezTo>
                    <a:pt x="152" y="50"/>
                    <a:pt x="152" y="50"/>
                    <a:pt x="152" y="50"/>
                  </a:cubicBezTo>
                  <a:cubicBezTo>
                    <a:pt x="144" y="45"/>
                    <a:pt x="144" y="45"/>
                    <a:pt x="144" y="45"/>
                  </a:cubicBezTo>
                  <a:cubicBezTo>
                    <a:pt x="142" y="36"/>
                    <a:pt x="142" y="36"/>
                    <a:pt x="142" y="36"/>
                  </a:cubicBezTo>
                  <a:cubicBezTo>
                    <a:pt x="149" y="27"/>
                    <a:pt x="149" y="27"/>
                    <a:pt x="149" y="27"/>
                  </a:cubicBezTo>
                  <a:cubicBezTo>
                    <a:pt x="146" y="9"/>
                    <a:pt x="146" y="9"/>
                    <a:pt x="146" y="9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39" y="2"/>
                    <a:pt x="132" y="3"/>
                    <a:pt x="125" y="4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6" y="5"/>
                    <a:pt x="116" y="5"/>
                    <a:pt x="116" y="5"/>
                  </a:cubicBezTo>
                  <a:cubicBezTo>
                    <a:pt x="106" y="4"/>
                    <a:pt x="106" y="4"/>
                    <a:pt x="106" y="4"/>
                  </a:cubicBezTo>
                  <a:lnTo>
                    <a:pt x="101" y="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Freeform 63">
              <a:extLst>
                <a:ext uri="{FF2B5EF4-FFF2-40B4-BE49-F238E27FC236}">
                  <a16:creationId xmlns:a16="http://schemas.microsoft.com/office/drawing/2014/main" id="{AC3E9AAE-8620-4120-CAC3-5C67DA746B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0887" y="4732337"/>
              <a:ext cx="395287" cy="373063"/>
            </a:xfrm>
            <a:custGeom>
              <a:avLst/>
              <a:gdLst>
                <a:gd name="T0" fmla="*/ 136 w 147"/>
                <a:gd name="T1" fmla="*/ 50 h 139"/>
                <a:gd name="T2" fmla="*/ 133 w 147"/>
                <a:gd name="T3" fmla="*/ 57 h 139"/>
                <a:gd name="T4" fmla="*/ 125 w 147"/>
                <a:gd name="T5" fmla="*/ 56 h 139"/>
                <a:gd name="T6" fmla="*/ 120 w 147"/>
                <a:gd name="T7" fmla="*/ 43 h 139"/>
                <a:gd name="T8" fmla="*/ 125 w 147"/>
                <a:gd name="T9" fmla="*/ 35 h 139"/>
                <a:gd name="T10" fmla="*/ 133 w 147"/>
                <a:gd name="T11" fmla="*/ 37 h 139"/>
                <a:gd name="T12" fmla="*/ 130 w 147"/>
                <a:gd name="T13" fmla="*/ 19 h 139"/>
                <a:gd name="T14" fmla="*/ 127 w 147"/>
                <a:gd name="T15" fmla="*/ 2 h 139"/>
                <a:gd name="T16" fmla="*/ 114 w 147"/>
                <a:gd name="T17" fmla="*/ 0 h 139"/>
                <a:gd name="T18" fmla="*/ 102 w 147"/>
                <a:gd name="T19" fmla="*/ 4 h 139"/>
                <a:gd name="T20" fmla="*/ 96 w 147"/>
                <a:gd name="T21" fmla="*/ 15 h 139"/>
                <a:gd name="T22" fmla="*/ 82 w 147"/>
                <a:gd name="T23" fmla="*/ 33 h 139"/>
                <a:gd name="T24" fmla="*/ 68 w 147"/>
                <a:gd name="T25" fmla="*/ 32 h 139"/>
                <a:gd name="T26" fmla="*/ 62 w 147"/>
                <a:gd name="T27" fmla="*/ 31 h 139"/>
                <a:gd name="T28" fmla="*/ 50 w 147"/>
                <a:gd name="T29" fmla="*/ 53 h 139"/>
                <a:gd name="T30" fmla="*/ 35 w 147"/>
                <a:gd name="T31" fmla="*/ 57 h 139"/>
                <a:gd name="T32" fmla="*/ 36 w 147"/>
                <a:gd name="T33" fmla="*/ 36 h 139"/>
                <a:gd name="T34" fmla="*/ 24 w 147"/>
                <a:gd name="T35" fmla="*/ 30 h 139"/>
                <a:gd name="T36" fmla="*/ 24 w 147"/>
                <a:gd name="T37" fmla="*/ 77 h 139"/>
                <a:gd name="T38" fmla="*/ 12 w 147"/>
                <a:gd name="T39" fmla="*/ 80 h 139"/>
                <a:gd name="T40" fmla="*/ 4 w 147"/>
                <a:gd name="T41" fmla="*/ 70 h 139"/>
                <a:gd name="T42" fmla="*/ 0 w 147"/>
                <a:gd name="T43" fmla="*/ 73 h 139"/>
                <a:gd name="T44" fmla="*/ 13 w 147"/>
                <a:gd name="T45" fmla="*/ 108 h 139"/>
                <a:gd name="T46" fmla="*/ 12 w 147"/>
                <a:gd name="T47" fmla="*/ 116 h 139"/>
                <a:gd name="T48" fmla="*/ 7 w 147"/>
                <a:gd name="T49" fmla="*/ 116 h 139"/>
                <a:gd name="T50" fmla="*/ 8 w 147"/>
                <a:gd name="T51" fmla="*/ 121 h 139"/>
                <a:gd name="T52" fmla="*/ 10 w 147"/>
                <a:gd name="T53" fmla="*/ 131 h 139"/>
                <a:gd name="T54" fmla="*/ 11 w 147"/>
                <a:gd name="T55" fmla="*/ 136 h 139"/>
                <a:gd name="T56" fmla="*/ 13 w 147"/>
                <a:gd name="T57" fmla="*/ 138 h 139"/>
                <a:gd name="T58" fmla="*/ 15 w 147"/>
                <a:gd name="T59" fmla="*/ 133 h 139"/>
                <a:gd name="T60" fmla="*/ 18 w 147"/>
                <a:gd name="T61" fmla="*/ 133 h 139"/>
                <a:gd name="T62" fmla="*/ 21 w 147"/>
                <a:gd name="T63" fmla="*/ 138 h 139"/>
                <a:gd name="T64" fmla="*/ 23 w 147"/>
                <a:gd name="T65" fmla="*/ 137 h 139"/>
                <a:gd name="T66" fmla="*/ 28 w 147"/>
                <a:gd name="T67" fmla="*/ 139 h 139"/>
                <a:gd name="T68" fmla="*/ 44 w 147"/>
                <a:gd name="T69" fmla="*/ 135 h 139"/>
                <a:gd name="T70" fmla="*/ 47 w 147"/>
                <a:gd name="T71" fmla="*/ 131 h 139"/>
                <a:gd name="T72" fmla="*/ 73 w 147"/>
                <a:gd name="T73" fmla="*/ 130 h 139"/>
                <a:gd name="T74" fmla="*/ 79 w 147"/>
                <a:gd name="T75" fmla="*/ 132 h 139"/>
                <a:gd name="T76" fmla="*/ 79 w 147"/>
                <a:gd name="T77" fmla="*/ 128 h 139"/>
                <a:gd name="T78" fmla="*/ 83 w 147"/>
                <a:gd name="T79" fmla="*/ 126 h 139"/>
                <a:gd name="T80" fmla="*/ 89 w 147"/>
                <a:gd name="T81" fmla="*/ 128 h 139"/>
                <a:gd name="T82" fmla="*/ 90 w 147"/>
                <a:gd name="T83" fmla="*/ 125 h 139"/>
                <a:gd name="T84" fmla="*/ 114 w 147"/>
                <a:gd name="T85" fmla="*/ 102 h 139"/>
                <a:gd name="T86" fmla="*/ 130 w 147"/>
                <a:gd name="T87" fmla="*/ 82 h 139"/>
                <a:gd name="T88" fmla="*/ 141 w 147"/>
                <a:gd name="T89" fmla="*/ 65 h 139"/>
                <a:gd name="T90" fmla="*/ 147 w 147"/>
                <a:gd name="T91" fmla="*/ 52 h 139"/>
                <a:gd name="T92" fmla="*/ 136 w 147"/>
                <a:gd name="T93" fmla="*/ 50 h 139"/>
                <a:gd name="T94" fmla="*/ 103 w 147"/>
                <a:gd name="T95" fmla="*/ 89 h 139"/>
                <a:gd name="T96" fmla="*/ 102 w 147"/>
                <a:gd name="T97" fmla="*/ 94 h 139"/>
                <a:gd name="T98" fmla="*/ 95 w 147"/>
                <a:gd name="T99" fmla="*/ 95 h 139"/>
                <a:gd name="T100" fmla="*/ 89 w 147"/>
                <a:gd name="T101" fmla="*/ 82 h 139"/>
                <a:gd name="T102" fmla="*/ 102 w 147"/>
                <a:gd name="T103" fmla="*/ 70 h 139"/>
                <a:gd name="T104" fmla="*/ 111 w 147"/>
                <a:gd name="T105" fmla="*/ 78 h 139"/>
                <a:gd name="T106" fmla="*/ 110 w 147"/>
                <a:gd name="T107" fmla="*/ 88 h 139"/>
                <a:gd name="T108" fmla="*/ 103 w 147"/>
                <a:gd name="T109" fmla="*/ 8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7" h="139">
                  <a:moveTo>
                    <a:pt x="136" y="50"/>
                  </a:moveTo>
                  <a:cubicBezTo>
                    <a:pt x="133" y="57"/>
                    <a:pt x="133" y="57"/>
                    <a:pt x="133" y="57"/>
                  </a:cubicBezTo>
                  <a:cubicBezTo>
                    <a:pt x="125" y="56"/>
                    <a:pt x="125" y="56"/>
                    <a:pt x="125" y="56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25" y="35"/>
                    <a:pt x="125" y="35"/>
                    <a:pt x="125" y="35"/>
                  </a:cubicBezTo>
                  <a:cubicBezTo>
                    <a:pt x="133" y="37"/>
                    <a:pt x="133" y="37"/>
                    <a:pt x="133" y="37"/>
                  </a:cubicBezTo>
                  <a:cubicBezTo>
                    <a:pt x="131" y="31"/>
                    <a:pt x="131" y="25"/>
                    <a:pt x="130" y="19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02" y="4"/>
                    <a:pt x="102" y="4"/>
                    <a:pt x="102" y="4"/>
                  </a:cubicBezTo>
                  <a:cubicBezTo>
                    <a:pt x="100" y="8"/>
                    <a:pt x="99" y="12"/>
                    <a:pt x="96" y="15"/>
                  </a:cubicBezTo>
                  <a:cubicBezTo>
                    <a:pt x="92" y="21"/>
                    <a:pt x="87" y="27"/>
                    <a:pt x="82" y="33"/>
                  </a:cubicBezTo>
                  <a:cubicBezTo>
                    <a:pt x="77" y="33"/>
                    <a:pt x="73" y="33"/>
                    <a:pt x="68" y="32"/>
                  </a:cubicBezTo>
                  <a:cubicBezTo>
                    <a:pt x="67" y="32"/>
                    <a:pt x="64" y="32"/>
                    <a:pt x="62" y="31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77"/>
                    <a:pt x="24" y="77"/>
                    <a:pt x="24" y="77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13" y="108"/>
                    <a:pt x="13" y="108"/>
                    <a:pt x="13" y="108"/>
                  </a:cubicBezTo>
                  <a:cubicBezTo>
                    <a:pt x="12" y="116"/>
                    <a:pt x="12" y="116"/>
                    <a:pt x="12" y="116"/>
                  </a:cubicBezTo>
                  <a:cubicBezTo>
                    <a:pt x="7" y="116"/>
                    <a:pt x="7" y="116"/>
                    <a:pt x="7" y="116"/>
                  </a:cubicBezTo>
                  <a:cubicBezTo>
                    <a:pt x="7" y="118"/>
                    <a:pt x="7" y="119"/>
                    <a:pt x="8" y="121"/>
                  </a:cubicBezTo>
                  <a:cubicBezTo>
                    <a:pt x="9" y="125"/>
                    <a:pt x="9" y="128"/>
                    <a:pt x="10" y="131"/>
                  </a:cubicBezTo>
                  <a:cubicBezTo>
                    <a:pt x="11" y="133"/>
                    <a:pt x="11" y="135"/>
                    <a:pt x="11" y="136"/>
                  </a:cubicBezTo>
                  <a:cubicBezTo>
                    <a:pt x="13" y="138"/>
                    <a:pt x="13" y="138"/>
                    <a:pt x="13" y="138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8" y="133"/>
                    <a:pt x="18" y="133"/>
                    <a:pt x="18" y="133"/>
                  </a:cubicBezTo>
                  <a:cubicBezTo>
                    <a:pt x="21" y="138"/>
                    <a:pt x="21" y="138"/>
                    <a:pt x="21" y="138"/>
                  </a:cubicBezTo>
                  <a:cubicBezTo>
                    <a:pt x="23" y="137"/>
                    <a:pt x="23" y="137"/>
                    <a:pt x="23" y="137"/>
                  </a:cubicBezTo>
                  <a:cubicBezTo>
                    <a:pt x="28" y="139"/>
                    <a:pt x="28" y="139"/>
                    <a:pt x="28" y="139"/>
                  </a:cubicBezTo>
                  <a:cubicBezTo>
                    <a:pt x="44" y="135"/>
                    <a:pt x="44" y="135"/>
                    <a:pt x="44" y="135"/>
                  </a:cubicBezTo>
                  <a:cubicBezTo>
                    <a:pt x="47" y="131"/>
                    <a:pt x="47" y="131"/>
                    <a:pt x="47" y="131"/>
                  </a:cubicBezTo>
                  <a:cubicBezTo>
                    <a:pt x="56" y="131"/>
                    <a:pt x="64" y="130"/>
                    <a:pt x="73" y="130"/>
                  </a:cubicBezTo>
                  <a:cubicBezTo>
                    <a:pt x="79" y="132"/>
                    <a:pt x="79" y="132"/>
                    <a:pt x="79" y="132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9" y="128"/>
                    <a:pt x="89" y="128"/>
                    <a:pt x="89" y="128"/>
                  </a:cubicBezTo>
                  <a:cubicBezTo>
                    <a:pt x="90" y="125"/>
                    <a:pt x="90" y="125"/>
                    <a:pt x="90" y="125"/>
                  </a:cubicBezTo>
                  <a:cubicBezTo>
                    <a:pt x="99" y="118"/>
                    <a:pt x="107" y="110"/>
                    <a:pt x="114" y="102"/>
                  </a:cubicBezTo>
                  <a:cubicBezTo>
                    <a:pt x="120" y="96"/>
                    <a:pt x="125" y="90"/>
                    <a:pt x="130" y="82"/>
                  </a:cubicBezTo>
                  <a:cubicBezTo>
                    <a:pt x="133" y="77"/>
                    <a:pt x="137" y="71"/>
                    <a:pt x="141" y="65"/>
                  </a:cubicBezTo>
                  <a:cubicBezTo>
                    <a:pt x="143" y="61"/>
                    <a:pt x="145" y="57"/>
                    <a:pt x="147" y="52"/>
                  </a:cubicBezTo>
                  <a:lnTo>
                    <a:pt x="136" y="50"/>
                  </a:lnTo>
                  <a:close/>
                  <a:moveTo>
                    <a:pt x="103" y="89"/>
                  </a:moveTo>
                  <a:cubicBezTo>
                    <a:pt x="102" y="94"/>
                    <a:pt x="102" y="94"/>
                    <a:pt x="102" y="94"/>
                  </a:cubicBezTo>
                  <a:cubicBezTo>
                    <a:pt x="95" y="95"/>
                    <a:pt x="95" y="95"/>
                    <a:pt x="95" y="95"/>
                  </a:cubicBezTo>
                  <a:cubicBezTo>
                    <a:pt x="89" y="82"/>
                    <a:pt x="89" y="82"/>
                    <a:pt x="89" y="82"/>
                  </a:cubicBezTo>
                  <a:cubicBezTo>
                    <a:pt x="102" y="70"/>
                    <a:pt x="102" y="70"/>
                    <a:pt x="102" y="70"/>
                  </a:cubicBezTo>
                  <a:cubicBezTo>
                    <a:pt x="111" y="78"/>
                    <a:pt x="111" y="78"/>
                    <a:pt x="111" y="78"/>
                  </a:cubicBezTo>
                  <a:cubicBezTo>
                    <a:pt x="110" y="88"/>
                    <a:pt x="110" y="88"/>
                    <a:pt x="110" y="88"/>
                  </a:cubicBezTo>
                  <a:lnTo>
                    <a:pt x="103" y="89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id="{6C0242B9-54AE-0B27-D9F4-D880CB2BD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3975" y="3014662"/>
              <a:ext cx="279400" cy="252413"/>
            </a:xfrm>
            <a:custGeom>
              <a:avLst/>
              <a:gdLst>
                <a:gd name="T0" fmla="*/ 91 w 104"/>
                <a:gd name="T1" fmla="*/ 7 h 94"/>
                <a:gd name="T2" fmla="*/ 90 w 104"/>
                <a:gd name="T3" fmla="*/ 7 h 94"/>
                <a:gd name="T4" fmla="*/ 83 w 104"/>
                <a:gd name="T5" fmla="*/ 8 h 94"/>
                <a:gd name="T6" fmla="*/ 79 w 104"/>
                <a:gd name="T7" fmla="*/ 3 h 94"/>
                <a:gd name="T8" fmla="*/ 74 w 104"/>
                <a:gd name="T9" fmla="*/ 8 h 94"/>
                <a:gd name="T10" fmla="*/ 68 w 104"/>
                <a:gd name="T11" fmla="*/ 5 h 94"/>
                <a:gd name="T12" fmla="*/ 67 w 104"/>
                <a:gd name="T13" fmla="*/ 0 h 94"/>
                <a:gd name="T14" fmla="*/ 61 w 104"/>
                <a:gd name="T15" fmla="*/ 2 h 94"/>
                <a:gd name="T16" fmla="*/ 60 w 104"/>
                <a:gd name="T17" fmla="*/ 9 h 94"/>
                <a:gd name="T18" fmla="*/ 54 w 104"/>
                <a:gd name="T19" fmla="*/ 18 h 94"/>
                <a:gd name="T20" fmla="*/ 35 w 104"/>
                <a:gd name="T21" fmla="*/ 36 h 94"/>
                <a:gd name="T22" fmla="*/ 24 w 104"/>
                <a:gd name="T23" fmla="*/ 50 h 94"/>
                <a:gd name="T24" fmla="*/ 23 w 104"/>
                <a:gd name="T25" fmla="*/ 60 h 94"/>
                <a:gd name="T26" fmla="*/ 28 w 104"/>
                <a:gd name="T27" fmla="*/ 62 h 94"/>
                <a:gd name="T28" fmla="*/ 16 w 104"/>
                <a:gd name="T29" fmla="*/ 82 h 94"/>
                <a:gd name="T30" fmla="*/ 14 w 104"/>
                <a:gd name="T31" fmla="*/ 85 h 94"/>
                <a:gd name="T32" fmla="*/ 0 w 104"/>
                <a:gd name="T33" fmla="*/ 93 h 94"/>
                <a:gd name="T34" fmla="*/ 0 w 104"/>
                <a:gd name="T35" fmla="*/ 94 h 94"/>
                <a:gd name="T36" fmla="*/ 37 w 104"/>
                <a:gd name="T37" fmla="*/ 94 h 94"/>
                <a:gd name="T38" fmla="*/ 37 w 104"/>
                <a:gd name="T39" fmla="*/ 82 h 94"/>
                <a:gd name="T40" fmla="*/ 49 w 104"/>
                <a:gd name="T41" fmla="*/ 69 h 94"/>
                <a:gd name="T42" fmla="*/ 85 w 104"/>
                <a:gd name="T43" fmla="*/ 52 h 94"/>
                <a:gd name="T44" fmla="*/ 88 w 104"/>
                <a:gd name="T45" fmla="*/ 48 h 94"/>
                <a:gd name="T46" fmla="*/ 92 w 104"/>
                <a:gd name="T47" fmla="*/ 47 h 94"/>
                <a:gd name="T48" fmla="*/ 92 w 104"/>
                <a:gd name="T49" fmla="*/ 39 h 94"/>
                <a:gd name="T50" fmla="*/ 100 w 104"/>
                <a:gd name="T51" fmla="*/ 34 h 94"/>
                <a:gd name="T52" fmla="*/ 104 w 104"/>
                <a:gd name="T53" fmla="*/ 27 h 94"/>
                <a:gd name="T54" fmla="*/ 91 w 104"/>
                <a:gd name="T55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4" h="94">
                  <a:moveTo>
                    <a:pt x="91" y="7"/>
                  </a:moveTo>
                  <a:cubicBezTo>
                    <a:pt x="90" y="7"/>
                    <a:pt x="90" y="7"/>
                    <a:pt x="90" y="7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9" y="65"/>
                    <a:pt x="25" y="72"/>
                    <a:pt x="16" y="82"/>
                  </a:cubicBezTo>
                  <a:cubicBezTo>
                    <a:pt x="15" y="84"/>
                    <a:pt x="14" y="84"/>
                    <a:pt x="14" y="85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37" y="94"/>
                    <a:pt x="37" y="94"/>
                    <a:pt x="37" y="94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49" y="69"/>
                    <a:pt x="49" y="69"/>
                    <a:pt x="49" y="69"/>
                  </a:cubicBezTo>
                  <a:cubicBezTo>
                    <a:pt x="85" y="52"/>
                    <a:pt x="85" y="52"/>
                    <a:pt x="85" y="52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92" y="47"/>
                    <a:pt x="92" y="47"/>
                    <a:pt x="92" y="47"/>
                  </a:cubicBezTo>
                  <a:cubicBezTo>
                    <a:pt x="92" y="39"/>
                    <a:pt x="92" y="39"/>
                    <a:pt x="92" y="39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4" y="27"/>
                    <a:pt x="104" y="27"/>
                    <a:pt x="104" y="27"/>
                  </a:cubicBezTo>
                  <a:lnTo>
                    <a:pt x="91" y="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65">
              <a:extLst>
                <a:ext uri="{FF2B5EF4-FFF2-40B4-BE49-F238E27FC236}">
                  <a16:creationId xmlns:a16="http://schemas.microsoft.com/office/drawing/2014/main" id="{829F5CFF-F55C-607A-56AD-1E9EDF495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8087" y="3267074"/>
              <a:ext cx="214312" cy="192088"/>
            </a:xfrm>
            <a:custGeom>
              <a:avLst/>
              <a:gdLst>
                <a:gd name="T0" fmla="*/ 68 w 135"/>
                <a:gd name="T1" fmla="*/ 16 h 121"/>
                <a:gd name="T2" fmla="*/ 57 w 135"/>
                <a:gd name="T3" fmla="*/ 18 h 121"/>
                <a:gd name="T4" fmla="*/ 49 w 135"/>
                <a:gd name="T5" fmla="*/ 27 h 121"/>
                <a:gd name="T6" fmla="*/ 37 w 135"/>
                <a:gd name="T7" fmla="*/ 57 h 121"/>
                <a:gd name="T8" fmla="*/ 24 w 135"/>
                <a:gd name="T9" fmla="*/ 66 h 121"/>
                <a:gd name="T10" fmla="*/ 24 w 135"/>
                <a:gd name="T11" fmla="*/ 69 h 121"/>
                <a:gd name="T12" fmla="*/ 29 w 135"/>
                <a:gd name="T13" fmla="*/ 71 h 121"/>
                <a:gd name="T14" fmla="*/ 27 w 135"/>
                <a:gd name="T15" fmla="*/ 77 h 121"/>
                <a:gd name="T16" fmla="*/ 3 w 135"/>
                <a:gd name="T17" fmla="*/ 109 h 121"/>
                <a:gd name="T18" fmla="*/ 0 w 135"/>
                <a:gd name="T19" fmla="*/ 121 h 121"/>
                <a:gd name="T20" fmla="*/ 73 w 135"/>
                <a:gd name="T21" fmla="*/ 121 h 121"/>
                <a:gd name="T22" fmla="*/ 69 w 135"/>
                <a:gd name="T23" fmla="*/ 94 h 121"/>
                <a:gd name="T24" fmla="*/ 79 w 135"/>
                <a:gd name="T25" fmla="*/ 84 h 121"/>
                <a:gd name="T26" fmla="*/ 98 w 135"/>
                <a:gd name="T27" fmla="*/ 79 h 121"/>
                <a:gd name="T28" fmla="*/ 98 w 135"/>
                <a:gd name="T29" fmla="*/ 27 h 121"/>
                <a:gd name="T30" fmla="*/ 135 w 135"/>
                <a:gd name="T31" fmla="*/ 27 h 121"/>
                <a:gd name="T32" fmla="*/ 135 w 135"/>
                <a:gd name="T33" fmla="*/ 6 h 121"/>
                <a:gd name="T34" fmla="*/ 135 w 135"/>
                <a:gd name="T35" fmla="*/ 0 h 121"/>
                <a:gd name="T36" fmla="*/ 73 w 135"/>
                <a:gd name="T37" fmla="*/ 0 h 121"/>
                <a:gd name="T38" fmla="*/ 68 w 135"/>
                <a:gd name="T39" fmla="*/ 1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5" h="121">
                  <a:moveTo>
                    <a:pt x="68" y="16"/>
                  </a:moveTo>
                  <a:lnTo>
                    <a:pt x="57" y="18"/>
                  </a:lnTo>
                  <a:lnTo>
                    <a:pt x="49" y="27"/>
                  </a:lnTo>
                  <a:lnTo>
                    <a:pt x="37" y="57"/>
                  </a:lnTo>
                  <a:lnTo>
                    <a:pt x="24" y="66"/>
                  </a:lnTo>
                  <a:lnTo>
                    <a:pt x="24" y="69"/>
                  </a:lnTo>
                  <a:lnTo>
                    <a:pt x="29" y="71"/>
                  </a:lnTo>
                  <a:lnTo>
                    <a:pt x="27" y="77"/>
                  </a:lnTo>
                  <a:lnTo>
                    <a:pt x="3" y="109"/>
                  </a:lnTo>
                  <a:lnTo>
                    <a:pt x="0" y="121"/>
                  </a:lnTo>
                  <a:lnTo>
                    <a:pt x="73" y="121"/>
                  </a:lnTo>
                  <a:lnTo>
                    <a:pt x="69" y="94"/>
                  </a:lnTo>
                  <a:lnTo>
                    <a:pt x="79" y="84"/>
                  </a:lnTo>
                  <a:lnTo>
                    <a:pt x="98" y="79"/>
                  </a:lnTo>
                  <a:lnTo>
                    <a:pt x="98" y="27"/>
                  </a:lnTo>
                  <a:lnTo>
                    <a:pt x="135" y="27"/>
                  </a:lnTo>
                  <a:lnTo>
                    <a:pt x="135" y="6"/>
                  </a:lnTo>
                  <a:lnTo>
                    <a:pt x="135" y="0"/>
                  </a:lnTo>
                  <a:lnTo>
                    <a:pt x="73" y="0"/>
                  </a:lnTo>
                  <a:lnTo>
                    <a:pt x="68" y="1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id="{EC10C6A3-9916-417A-3960-B3430AAE6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837" y="3563937"/>
              <a:ext cx="252412" cy="153988"/>
            </a:xfrm>
            <a:custGeom>
              <a:avLst/>
              <a:gdLst>
                <a:gd name="T0" fmla="*/ 18 w 94"/>
                <a:gd name="T1" fmla="*/ 17 h 57"/>
                <a:gd name="T2" fmla="*/ 10 w 94"/>
                <a:gd name="T3" fmla="*/ 15 h 57"/>
                <a:gd name="T4" fmla="*/ 2 w 94"/>
                <a:gd name="T5" fmla="*/ 22 h 57"/>
                <a:gd name="T6" fmla="*/ 4 w 94"/>
                <a:gd name="T7" fmla="*/ 29 h 57"/>
                <a:gd name="T8" fmla="*/ 0 w 94"/>
                <a:gd name="T9" fmla="*/ 33 h 57"/>
                <a:gd name="T10" fmla="*/ 4 w 94"/>
                <a:gd name="T11" fmla="*/ 36 h 57"/>
                <a:gd name="T12" fmla="*/ 7 w 94"/>
                <a:gd name="T13" fmla="*/ 44 h 57"/>
                <a:gd name="T14" fmla="*/ 6 w 94"/>
                <a:gd name="T15" fmla="*/ 52 h 57"/>
                <a:gd name="T16" fmla="*/ 10 w 94"/>
                <a:gd name="T17" fmla="*/ 57 h 57"/>
                <a:gd name="T18" fmla="*/ 23 w 94"/>
                <a:gd name="T19" fmla="*/ 57 h 57"/>
                <a:gd name="T20" fmla="*/ 26 w 94"/>
                <a:gd name="T21" fmla="*/ 53 h 57"/>
                <a:gd name="T22" fmla="*/ 45 w 94"/>
                <a:gd name="T23" fmla="*/ 49 h 57"/>
                <a:gd name="T24" fmla="*/ 49 w 94"/>
                <a:gd name="T25" fmla="*/ 43 h 57"/>
                <a:gd name="T26" fmla="*/ 51 w 94"/>
                <a:gd name="T27" fmla="*/ 45 h 57"/>
                <a:gd name="T28" fmla="*/ 59 w 94"/>
                <a:gd name="T29" fmla="*/ 43 h 57"/>
                <a:gd name="T30" fmla="*/ 61 w 94"/>
                <a:gd name="T31" fmla="*/ 39 h 57"/>
                <a:gd name="T32" fmla="*/ 71 w 94"/>
                <a:gd name="T33" fmla="*/ 35 h 57"/>
                <a:gd name="T34" fmla="*/ 74 w 94"/>
                <a:gd name="T35" fmla="*/ 30 h 57"/>
                <a:gd name="T36" fmla="*/ 84 w 94"/>
                <a:gd name="T37" fmla="*/ 25 h 57"/>
                <a:gd name="T38" fmla="*/ 83 w 94"/>
                <a:gd name="T39" fmla="*/ 22 h 57"/>
                <a:gd name="T40" fmla="*/ 83 w 94"/>
                <a:gd name="T41" fmla="*/ 18 h 57"/>
                <a:gd name="T42" fmla="*/ 87 w 94"/>
                <a:gd name="T43" fmla="*/ 16 h 57"/>
                <a:gd name="T44" fmla="*/ 94 w 94"/>
                <a:gd name="T45" fmla="*/ 14 h 57"/>
                <a:gd name="T46" fmla="*/ 88 w 94"/>
                <a:gd name="T47" fmla="*/ 0 h 57"/>
                <a:gd name="T48" fmla="*/ 48 w 94"/>
                <a:gd name="T49" fmla="*/ 17 h 57"/>
                <a:gd name="T50" fmla="*/ 30 w 94"/>
                <a:gd name="T51" fmla="*/ 36 h 57"/>
                <a:gd name="T52" fmla="*/ 30 w 94"/>
                <a:gd name="T53" fmla="*/ 28 h 57"/>
                <a:gd name="T54" fmla="*/ 18 w 94"/>
                <a:gd name="T55" fmla="*/ 1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" h="57">
                  <a:moveTo>
                    <a:pt x="18" y="17"/>
                  </a:moveTo>
                  <a:cubicBezTo>
                    <a:pt x="10" y="15"/>
                    <a:pt x="10" y="15"/>
                    <a:pt x="10" y="15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3" y="24"/>
                    <a:pt x="4" y="27"/>
                    <a:pt x="4" y="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45" y="49"/>
                    <a:pt x="45" y="49"/>
                    <a:pt x="45" y="49"/>
                  </a:cubicBezTo>
                  <a:cubicBezTo>
                    <a:pt x="49" y="43"/>
                    <a:pt x="49" y="43"/>
                    <a:pt x="49" y="43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84" y="25"/>
                    <a:pt x="84" y="25"/>
                    <a:pt x="84" y="25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94" y="14"/>
                    <a:pt x="94" y="14"/>
                    <a:pt x="94" y="14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0" y="28"/>
                    <a:pt x="30" y="28"/>
                    <a:pt x="30" y="28"/>
                  </a:cubicBezTo>
                  <a:lnTo>
                    <a:pt x="18" y="1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id="{50B298EE-6404-530F-BD14-5D05E89DE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7" y="3411537"/>
              <a:ext cx="168275" cy="415925"/>
            </a:xfrm>
            <a:custGeom>
              <a:avLst/>
              <a:gdLst>
                <a:gd name="T0" fmla="*/ 14 w 63"/>
                <a:gd name="T1" fmla="*/ 6 h 155"/>
                <a:gd name="T2" fmla="*/ 7 w 63"/>
                <a:gd name="T3" fmla="*/ 9 h 155"/>
                <a:gd name="T4" fmla="*/ 0 w 63"/>
                <a:gd name="T5" fmla="*/ 13 h 155"/>
                <a:gd name="T6" fmla="*/ 18 w 63"/>
                <a:gd name="T7" fmla="*/ 32 h 155"/>
                <a:gd name="T8" fmla="*/ 15 w 63"/>
                <a:gd name="T9" fmla="*/ 42 h 155"/>
                <a:gd name="T10" fmla="*/ 22 w 63"/>
                <a:gd name="T11" fmla="*/ 50 h 155"/>
                <a:gd name="T12" fmla="*/ 50 w 63"/>
                <a:gd name="T13" fmla="*/ 95 h 155"/>
                <a:gd name="T14" fmla="*/ 45 w 63"/>
                <a:gd name="T15" fmla="*/ 105 h 155"/>
                <a:gd name="T16" fmla="*/ 45 w 63"/>
                <a:gd name="T17" fmla="*/ 115 h 155"/>
                <a:gd name="T18" fmla="*/ 34 w 63"/>
                <a:gd name="T19" fmla="*/ 123 h 155"/>
                <a:gd name="T20" fmla="*/ 32 w 63"/>
                <a:gd name="T21" fmla="*/ 131 h 155"/>
                <a:gd name="T22" fmla="*/ 21 w 63"/>
                <a:gd name="T23" fmla="*/ 136 h 155"/>
                <a:gd name="T24" fmla="*/ 25 w 63"/>
                <a:gd name="T25" fmla="*/ 139 h 155"/>
                <a:gd name="T26" fmla="*/ 22 w 63"/>
                <a:gd name="T27" fmla="*/ 142 h 155"/>
                <a:gd name="T28" fmla="*/ 22 w 63"/>
                <a:gd name="T29" fmla="*/ 149 h 155"/>
                <a:gd name="T30" fmla="*/ 19 w 63"/>
                <a:gd name="T31" fmla="*/ 154 h 155"/>
                <a:gd name="T32" fmla="*/ 23 w 63"/>
                <a:gd name="T33" fmla="*/ 155 h 155"/>
                <a:gd name="T34" fmla="*/ 25 w 63"/>
                <a:gd name="T35" fmla="*/ 151 h 155"/>
                <a:gd name="T36" fmla="*/ 32 w 63"/>
                <a:gd name="T37" fmla="*/ 148 h 155"/>
                <a:gd name="T38" fmla="*/ 32 w 63"/>
                <a:gd name="T39" fmla="*/ 144 h 155"/>
                <a:gd name="T40" fmla="*/ 36 w 63"/>
                <a:gd name="T41" fmla="*/ 144 h 155"/>
                <a:gd name="T42" fmla="*/ 38 w 63"/>
                <a:gd name="T43" fmla="*/ 143 h 155"/>
                <a:gd name="T44" fmla="*/ 36 w 63"/>
                <a:gd name="T45" fmla="*/ 140 h 155"/>
                <a:gd name="T46" fmla="*/ 40 w 63"/>
                <a:gd name="T47" fmla="*/ 138 h 155"/>
                <a:gd name="T48" fmla="*/ 40 w 63"/>
                <a:gd name="T49" fmla="*/ 133 h 155"/>
                <a:gd name="T50" fmla="*/ 44 w 63"/>
                <a:gd name="T51" fmla="*/ 135 h 155"/>
                <a:gd name="T52" fmla="*/ 52 w 63"/>
                <a:gd name="T53" fmla="*/ 130 h 155"/>
                <a:gd name="T54" fmla="*/ 61 w 63"/>
                <a:gd name="T55" fmla="*/ 119 h 155"/>
                <a:gd name="T56" fmla="*/ 63 w 63"/>
                <a:gd name="T57" fmla="*/ 110 h 155"/>
                <a:gd name="T58" fmla="*/ 60 w 63"/>
                <a:gd name="T59" fmla="*/ 90 h 155"/>
                <a:gd name="T60" fmla="*/ 57 w 63"/>
                <a:gd name="T61" fmla="*/ 81 h 155"/>
                <a:gd name="T62" fmla="*/ 48 w 63"/>
                <a:gd name="T63" fmla="*/ 67 h 155"/>
                <a:gd name="T64" fmla="*/ 41 w 63"/>
                <a:gd name="T65" fmla="*/ 60 h 155"/>
                <a:gd name="T66" fmla="*/ 40 w 63"/>
                <a:gd name="T67" fmla="*/ 32 h 155"/>
                <a:gd name="T68" fmla="*/ 49 w 63"/>
                <a:gd name="T69" fmla="*/ 24 h 155"/>
                <a:gd name="T70" fmla="*/ 40 w 63"/>
                <a:gd name="T71" fmla="*/ 6 h 155"/>
                <a:gd name="T72" fmla="*/ 27 w 63"/>
                <a:gd name="T73" fmla="*/ 0 h 155"/>
                <a:gd name="T74" fmla="*/ 14 w 63"/>
                <a:gd name="T75" fmla="*/ 6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" h="155">
                  <a:moveTo>
                    <a:pt x="14" y="6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45" y="105"/>
                    <a:pt x="45" y="105"/>
                    <a:pt x="45" y="105"/>
                  </a:cubicBezTo>
                  <a:cubicBezTo>
                    <a:pt x="45" y="115"/>
                    <a:pt x="45" y="115"/>
                    <a:pt x="45" y="115"/>
                  </a:cubicBezTo>
                  <a:cubicBezTo>
                    <a:pt x="34" y="123"/>
                    <a:pt x="34" y="123"/>
                    <a:pt x="34" y="123"/>
                  </a:cubicBezTo>
                  <a:cubicBezTo>
                    <a:pt x="32" y="131"/>
                    <a:pt x="32" y="131"/>
                    <a:pt x="32" y="131"/>
                  </a:cubicBezTo>
                  <a:cubicBezTo>
                    <a:pt x="21" y="136"/>
                    <a:pt x="21" y="136"/>
                    <a:pt x="21" y="136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1"/>
                    <a:pt x="25" y="151"/>
                    <a:pt x="25" y="151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6" y="144"/>
                    <a:pt x="36" y="144"/>
                    <a:pt x="36" y="144"/>
                  </a:cubicBezTo>
                  <a:cubicBezTo>
                    <a:pt x="38" y="143"/>
                    <a:pt x="38" y="143"/>
                    <a:pt x="38" y="143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40" y="138"/>
                    <a:pt x="40" y="138"/>
                    <a:pt x="40" y="138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4" y="135"/>
                    <a:pt x="44" y="135"/>
                    <a:pt x="44" y="135"/>
                  </a:cubicBezTo>
                  <a:cubicBezTo>
                    <a:pt x="52" y="130"/>
                    <a:pt x="52" y="130"/>
                    <a:pt x="52" y="130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0" y="90"/>
                    <a:pt x="60" y="90"/>
                    <a:pt x="60" y="90"/>
                  </a:cubicBezTo>
                  <a:cubicBezTo>
                    <a:pt x="57" y="81"/>
                    <a:pt x="57" y="81"/>
                    <a:pt x="57" y="81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36" y="48"/>
                    <a:pt x="35" y="38"/>
                    <a:pt x="40" y="32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2" y="2"/>
                    <a:pt x="18" y="4"/>
                    <a:pt x="14" y="6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Freeform 68">
              <a:extLst>
                <a:ext uri="{FF2B5EF4-FFF2-40B4-BE49-F238E27FC236}">
                  <a16:creationId xmlns:a16="http://schemas.microsoft.com/office/drawing/2014/main" id="{71D3FA06-66FE-2BDF-3D21-CFC0EFFB0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7" y="3411537"/>
              <a:ext cx="168275" cy="415925"/>
            </a:xfrm>
            <a:custGeom>
              <a:avLst/>
              <a:gdLst>
                <a:gd name="T0" fmla="*/ 14 w 63"/>
                <a:gd name="T1" fmla="*/ 6 h 155"/>
                <a:gd name="T2" fmla="*/ 7 w 63"/>
                <a:gd name="T3" fmla="*/ 9 h 155"/>
                <a:gd name="T4" fmla="*/ 0 w 63"/>
                <a:gd name="T5" fmla="*/ 13 h 155"/>
                <a:gd name="T6" fmla="*/ 18 w 63"/>
                <a:gd name="T7" fmla="*/ 32 h 155"/>
                <a:gd name="T8" fmla="*/ 15 w 63"/>
                <a:gd name="T9" fmla="*/ 42 h 155"/>
                <a:gd name="T10" fmla="*/ 22 w 63"/>
                <a:gd name="T11" fmla="*/ 50 h 155"/>
                <a:gd name="T12" fmla="*/ 50 w 63"/>
                <a:gd name="T13" fmla="*/ 95 h 155"/>
                <a:gd name="T14" fmla="*/ 45 w 63"/>
                <a:gd name="T15" fmla="*/ 105 h 155"/>
                <a:gd name="T16" fmla="*/ 45 w 63"/>
                <a:gd name="T17" fmla="*/ 115 h 155"/>
                <a:gd name="T18" fmla="*/ 34 w 63"/>
                <a:gd name="T19" fmla="*/ 123 h 155"/>
                <a:gd name="T20" fmla="*/ 32 w 63"/>
                <a:gd name="T21" fmla="*/ 131 h 155"/>
                <a:gd name="T22" fmla="*/ 21 w 63"/>
                <a:gd name="T23" fmla="*/ 136 h 155"/>
                <a:gd name="T24" fmla="*/ 25 w 63"/>
                <a:gd name="T25" fmla="*/ 139 h 155"/>
                <a:gd name="T26" fmla="*/ 22 w 63"/>
                <a:gd name="T27" fmla="*/ 142 h 155"/>
                <a:gd name="T28" fmla="*/ 22 w 63"/>
                <a:gd name="T29" fmla="*/ 149 h 155"/>
                <a:gd name="T30" fmla="*/ 19 w 63"/>
                <a:gd name="T31" fmla="*/ 154 h 155"/>
                <a:gd name="T32" fmla="*/ 23 w 63"/>
                <a:gd name="T33" fmla="*/ 155 h 155"/>
                <a:gd name="T34" fmla="*/ 25 w 63"/>
                <a:gd name="T35" fmla="*/ 151 h 155"/>
                <a:gd name="T36" fmla="*/ 32 w 63"/>
                <a:gd name="T37" fmla="*/ 148 h 155"/>
                <a:gd name="T38" fmla="*/ 32 w 63"/>
                <a:gd name="T39" fmla="*/ 144 h 155"/>
                <a:gd name="T40" fmla="*/ 36 w 63"/>
                <a:gd name="T41" fmla="*/ 144 h 155"/>
                <a:gd name="T42" fmla="*/ 38 w 63"/>
                <a:gd name="T43" fmla="*/ 143 h 155"/>
                <a:gd name="T44" fmla="*/ 36 w 63"/>
                <a:gd name="T45" fmla="*/ 140 h 155"/>
                <a:gd name="T46" fmla="*/ 40 w 63"/>
                <a:gd name="T47" fmla="*/ 138 h 155"/>
                <a:gd name="T48" fmla="*/ 40 w 63"/>
                <a:gd name="T49" fmla="*/ 133 h 155"/>
                <a:gd name="T50" fmla="*/ 44 w 63"/>
                <a:gd name="T51" fmla="*/ 135 h 155"/>
                <a:gd name="T52" fmla="*/ 52 w 63"/>
                <a:gd name="T53" fmla="*/ 130 h 155"/>
                <a:gd name="T54" fmla="*/ 61 w 63"/>
                <a:gd name="T55" fmla="*/ 119 h 155"/>
                <a:gd name="T56" fmla="*/ 63 w 63"/>
                <a:gd name="T57" fmla="*/ 110 h 155"/>
                <a:gd name="T58" fmla="*/ 60 w 63"/>
                <a:gd name="T59" fmla="*/ 90 h 155"/>
                <a:gd name="T60" fmla="*/ 57 w 63"/>
                <a:gd name="T61" fmla="*/ 81 h 155"/>
                <a:gd name="T62" fmla="*/ 48 w 63"/>
                <a:gd name="T63" fmla="*/ 67 h 155"/>
                <a:gd name="T64" fmla="*/ 41 w 63"/>
                <a:gd name="T65" fmla="*/ 60 h 155"/>
                <a:gd name="T66" fmla="*/ 40 w 63"/>
                <a:gd name="T67" fmla="*/ 32 h 155"/>
                <a:gd name="T68" fmla="*/ 49 w 63"/>
                <a:gd name="T69" fmla="*/ 24 h 155"/>
                <a:gd name="T70" fmla="*/ 40 w 63"/>
                <a:gd name="T71" fmla="*/ 6 h 155"/>
                <a:gd name="T72" fmla="*/ 27 w 63"/>
                <a:gd name="T73" fmla="*/ 0 h 155"/>
                <a:gd name="T74" fmla="*/ 14 w 63"/>
                <a:gd name="T75" fmla="*/ 6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" h="155">
                  <a:moveTo>
                    <a:pt x="14" y="6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45" y="105"/>
                    <a:pt x="45" y="105"/>
                    <a:pt x="45" y="105"/>
                  </a:cubicBezTo>
                  <a:cubicBezTo>
                    <a:pt x="45" y="115"/>
                    <a:pt x="45" y="115"/>
                    <a:pt x="45" y="115"/>
                  </a:cubicBezTo>
                  <a:cubicBezTo>
                    <a:pt x="34" y="123"/>
                    <a:pt x="34" y="123"/>
                    <a:pt x="34" y="123"/>
                  </a:cubicBezTo>
                  <a:cubicBezTo>
                    <a:pt x="32" y="131"/>
                    <a:pt x="32" y="131"/>
                    <a:pt x="32" y="131"/>
                  </a:cubicBezTo>
                  <a:cubicBezTo>
                    <a:pt x="21" y="136"/>
                    <a:pt x="21" y="136"/>
                    <a:pt x="21" y="136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1"/>
                    <a:pt x="25" y="151"/>
                    <a:pt x="25" y="151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6" y="144"/>
                    <a:pt x="36" y="144"/>
                    <a:pt x="36" y="144"/>
                  </a:cubicBezTo>
                  <a:cubicBezTo>
                    <a:pt x="38" y="143"/>
                    <a:pt x="38" y="143"/>
                    <a:pt x="38" y="143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40" y="138"/>
                    <a:pt x="40" y="138"/>
                    <a:pt x="40" y="138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4" y="135"/>
                    <a:pt x="44" y="135"/>
                    <a:pt x="44" y="135"/>
                  </a:cubicBezTo>
                  <a:cubicBezTo>
                    <a:pt x="52" y="130"/>
                    <a:pt x="52" y="130"/>
                    <a:pt x="52" y="130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0" y="90"/>
                    <a:pt x="60" y="90"/>
                    <a:pt x="60" y="90"/>
                  </a:cubicBezTo>
                  <a:cubicBezTo>
                    <a:pt x="57" y="81"/>
                    <a:pt x="57" y="81"/>
                    <a:pt x="57" y="81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36" y="48"/>
                    <a:pt x="35" y="38"/>
                    <a:pt x="40" y="32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2" y="2"/>
                    <a:pt x="18" y="4"/>
                    <a:pt x="14" y="6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Freeform 69">
              <a:extLst>
                <a:ext uri="{FF2B5EF4-FFF2-40B4-BE49-F238E27FC236}">
                  <a16:creationId xmlns:a16="http://schemas.microsoft.com/office/drawing/2014/main" id="{50775671-7502-F924-CE86-95F61B01A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1762" y="3486149"/>
              <a:ext cx="182562" cy="430213"/>
            </a:xfrm>
            <a:custGeom>
              <a:avLst/>
              <a:gdLst>
                <a:gd name="T0" fmla="*/ 59 w 68"/>
                <a:gd name="T1" fmla="*/ 44 h 160"/>
                <a:gd name="T2" fmla="*/ 58 w 68"/>
                <a:gd name="T3" fmla="*/ 36 h 160"/>
                <a:gd name="T4" fmla="*/ 32 w 68"/>
                <a:gd name="T5" fmla="*/ 31 h 160"/>
                <a:gd name="T6" fmla="*/ 18 w 68"/>
                <a:gd name="T7" fmla="*/ 0 h 160"/>
                <a:gd name="T8" fmla="*/ 12 w 68"/>
                <a:gd name="T9" fmla="*/ 4 h 160"/>
                <a:gd name="T10" fmla="*/ 10 w 68"/>
                <a:gd name="T11" fmla="*/ 40 h 160"/>
                <a:gd name="T12" fmla="*/ 10 w 68"/>
                <a:gd name="T13" fmla="*/ 56 h 160"/>
                <a:gd name="T14" fmla="*/ 10 w 68"/>
                <a:gd name="T15" fmla="*/ 76 h 160"/>
                <a:gd name="T16" fmla="*/ 7 w 68"/>
                <a:gd name="T17" fmla="*/ 111 h 160"/>
                <a:gd name="T18" fmla="*/ 6 w 68"/>
                <a:gd name="T19" fmla="*/ 112 h 160"/>
                <a:gd name="T20" fmla="*/ 1 w 68"/>
                <a:gd name="T21" fmla="*/ 129 h 160"/>
                <a:gd name="T22" fmla="*/ 0 w 68"/>
                <a:gd name="T23" fmla="*/ 137 h 160"/>
                <a:gd name="T24" fmla="*/ 7 w 68"/>
                <a:gd name="T25" fmla="*/ 135 h 160"/>
                <a:gd name="T26" fmla="*/ 16 w 68"/>
                <a:gd name="T27" fmla="*/ 153 h 160"/>
                <a:gd name="T28" fmla="*/ 22 w 68"/>
                <a:gd name="T29" fmla="*/ 157 h 160"/>
                <a:gd name="T30" fmla="*/ 32 w 68"/>
                <a:gd name="T31" fmla="*/ 160 h 160"/>
                <a:gd name="T32" fmla="*/ 32 w 68"/>
                <a:gd name="T33" fmla="*/ 154 h 160"/>
                <a:gd name="T34" fmla="*/ 29 w 68"/>
                <a:gd name="T35" fmla="*/ 154 h 160"/>
                <a:gd name="T36" fmla="*/ 23 w 68"/>
                <a:gd name="T37" fmla="*/ 138 h 160"/>
                <a:gd name="T38" fmla="*/ 20 w 68"/>
                <a:gd name="T39" fmla="*/ 137 h 160"/>
                <a:gd name="T40" fmla="*/ 21 w 68"/>
                <a:gd name="T41" fmla="*/ 128 h 160"/>
                <a:gd name="T42" fmla="*/ 13 w 68"/>
                <a:gd name="T43" fmla="*/ 129 h 160"/>
                <a:gd name="T44" fmla="*/ 13 w 68"/>
                <a:gd name="T45" fmla="*/ 117 h 160"/>
                <a:gd name="T46" fmla="*/ 14 w 68"/>
                <a:gd name="T47" fmla="*/ 102 h 160"/>
                <a:gd name="T48" fmla="*/ 20 w 68"/>
                <a:gd name="T49" fmla="*/ 83 h 160"/>
                <a:gd name="T50" fmla="*/ 18 w 68"/>
                <a:gd name="T51" fmla="*/ 75 h 160"/>
                <a:gd name="T52" fmla="*/ 27 w 68"/>
                <a:gd name="T53" fmla="*/ 85 h 160"/>
                <a:gd name="T54" fmla="*/ 39 w 68"/>
                <a:gd name="T55" fmla="*/ 89 h 160"/>
                <a:gd name="T56" fmla="*/ 40 w 68"/>
                <a:gd name="T57" fmla="*/ 79 h 160"/>
                <a:gd name="T58" fmla="*/ 40 w 68"/>
                <a:gd name="T59" fmla="*/ 77 h 160"/>
                <a:gd name="T60" fmla="*/ 60 w 68"/>
                <a:gd name="T61" fmla="*/ 72 h 160"/>
                <a:gd name="T62" fmla="*/ 68 w 68"/>
                <a:gd name="T63" fmla="*/ 67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8" h="160">
                  <a:moveTo>
                    <a:pt x="66" y="61"/>
                  </a:moveTo>
                  <a:cubicBezTo>
                    <a:pt x="59" y="44"/>
                    <a:pt x="59" y="44"/>
                    <a:pt x="59" y="44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58" y="36"/>
                    <a:pt x="58" y="36"/>
                    <a:pt x="58" y="36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7"/>
                    <a:pt x="9" y="52"/>
                    <a:pt x="10" y="56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11" y="97"/>
                    <a:pt x="11" y="97"/>
                    <a:pt x="11" y="97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6" y="111"/>
                    <a:pt x="6" y="111"/>
                    <a:pt x="6" y="111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1" y="125"/>
                    <a:pt x="1" y="125"/>
                    <a:pt x="1" y="125"/>
                  </a:cubicBezTo>
                  <a:cubicBezTo>
                    <a:pt x="1" y="129"/>
                    <a:pt x="1" y="129"/>
                    <a:pt x="1" y="129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4" y="138"/>
                    <a:pt x="4" y="138"/>
                    <a:pt x="4" y="138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12" y="148"/>
                    <a:pt x="12" y="148"/>
                    <a:pt x="12" y="148"/>
                  </a:cubicBezTo>
                  <a:cubicBezTo>
                    <a:pt x="16" y="153"/>
                    <a:pt x="16" y="153"/>
                    <a:pt x="16" y="153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7" y="157"/>
                    <a:pt x="37" y="157"/>
                    <a:pt x="37" y="157"/>
                  </a:cubicBezTo>
                  <a:cubicBezTo>
                    <a:pt x="32" y="154"/>
                    <a:pt x="32" y="154"/>
                    <a:pt x="32" y="154"/>
                  </a:cubicBezTo>
                  <a:cubicBezTo>
                    <a:pt x="32" y="152"/>
                    <a:pt x="32" y="152"/>
                    <a:pt x="32" y="152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25" y="150"/>
                    <a:pt x="25" y="150"/>
                    <a:pt x="25" y="150"/>
                  </a:cubicBezTo>
                  <a:cubicBezTo>
                    <a:pt x="23" y="138"/>
                    <a:pt x="23" y="138"/>
                    <a:pt x="23" y="138"/>
                  </a:cubicBezTo>
                  <a:cubicBezTo>
                    <a:pt x="23" y="135"/>
                    <a:pt x="23" y="135"/>
                    <a:pt x="23" y="135"/>
                  </a:cubicBezTo>
                  <a:cubicBezTo>
                    <a:pt x="20" y="137"/>
                    <a:pt x="20" y="137"/>
                    <a:pt x="20" y="137"/>
                  </a:cubicBezTo>
                  <a:cubicBezTo>
                    <a:pt x="18" y="133"/>
                    <a:pt x="18" y="133"/>
                    <a:pt x="18" y="133"/>
                  </a:cubicBezTo>
                  <a:cubicBezTo>
                    <a:pt x="21" y="128"/>
                    <a:pt x="21" y="128"/>
                    <a:pt x="21" y="128"/>
                  </a:cubicBezTo>
                  <a:cubicBezTo>
                    <a:pt x="18" y="128"/>
                    <a:pt x="18" y="128"/>
                    <a:pt x="18" y="128"/>
                  </a:cubicBezTo>
                  <a:cubicBezTo>
                    <a:pt x="13" y="129"/>
                    <a:pt x="13" y="129"/>
                    <a:pt x="13" y="129"/>
                  </a:cubicBezTo>
                  <a:cubicBezTo>
                    <a:pt x="12" y="127"/>
                    <a:pt x="12" y="127"/>
                    <a:pt x="12" y="127"/>
                  </a:cubicBezTo>
                  <a:cubicBezTo>
                    <a:pt x="13" y="117"/>
                    <a:pt x="13" y="117"/>
                    <a:pt x="13" y="117"/>
                  </a:cubicBezTo>
                  <a:cubicBezTo>
                    <a:pt x="11" y="112"/>
                    <a:pt x="11" y="112"/>
                    <a:pt x="11" y="112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20" y="93"/>
                    <a:pt x="20" y="93"/>
                    <a:pt x="20" y="93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32" y="83"/>
                    <a:pt x="36" y="85"/>
                    <a:pt x="39" y="90"/>
                  </a:cubicBezTo>
                  <a:cubicBezTo>
                    <a:pt x="39" y="90"/>
                    <a:pt x="39" y="90"/>
                    <a:pt x="39" y="89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49" y="73"/>
                    <a:pt x="49" y="73"/>
                    <a:pt x="49" y="73"/>
                  </a:cubicBezTo>
                  <a:cubicBezTo>
                    <a:pt x="60" y="72"/>
                    <a:pt x="60" y="72"/>
                    <a:pt x="60" y="72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8" y="67"/>
                    <a:pt x="68" y="67"/>
                    <a:pt x="68" y="67"/>
                  </a:cubicBezTo>
                  <a:lnTo>
                    <a:pt x="66" y="6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Freeform 70">
              <a:extLst>
                <a:ext uri="{FF2B5EF4-FFF2-40B4-BE49-F238E27FC236}">
                  <a16:creationId xmlns:a16="http://schemas.microsoft.com/office/drawing/2014/main" id="{9A2E3EE9-C749-8D42-0260-8998EEFE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837" y="2822575"/>
              <a:ext cx="423862" cy="185738"/>
            </a:xfrm>
            <a:custGeom>
              <a:avLst/>
              <a:gdLst>
                <a:gd name="T0" fmla="*/ 127 w 158"/>
                <a:gd name="T1" fmla="*/ 8 h 69"/>
                <a:gd name="T2" fmla="*/ 125 w 158"/>
                <a:gd name="T3" fmla="*/ 11 h 69"/>
                <a:gd name="T4" fmla="*/ 105 w 158"/>
                <a:gd name="T5" fmla="*/ 12 h 69"/>
                <a:gd name="T6" fmla="*/ 92 w 158"/>
                <a:gd name="T7" fmla="*/ 10 h 69"/>
                <a:gd name="T8" fmla="*/ 90 w 158"/>
                <a:gd name="T9" fmla="*/ 7 h 69"/>
                <a:gd name="T10" fmla="*/ 85 w 158"/>
                <a:gd name="T11" fmla="*/ 7 h 69"/>
                <a:gd name="T12" fmla="*/ 74 w 158"/>
                <a:gd name="T13" fmla="*/ 4 h 69"/>
                <a:gd name="T14" fmla="*/ 73 w 158"/>
                <a:gd name="T15" fmla="*/ 0 h 69"/>
                <a:gd name="T16" fmla="*/ 68 w 158"/>
                <a:gd name="T17" fmla="*/ 2 h 69"/>
                <a:gd name="T18" fmla="*/ 37 w 158"/>
                <a:gd name="T19" fmla="*/ 9 h 69"/>
                <a:gd name="T20" fmla="*/ 26 w 158"/>
                <a:gd name="T21" fmla="*/ 10 h 69"/>
                <a:gd name="T22" fmla="*/ 25 w 158"/>
                <a:gd name="T23" fmla="*/ 13 h 69"/>
                <a:gd name="T24" fmla="*/ 31 w 158"/>
                <a:gd name="T25" fmla="*/ 15 h 69"/>
                <a:gd name="T26" fmla="*/ 24 w 158"/>
                <a:gd name="T27" fmla="*/ 21 h 69"/>
                <a:gd name="T28" fmla="*/ 7 w 158"/>
                <a:gd name="T29" fmla="*/ 19 h 69"/>
                <a:gd name="T30" fmla="*/ 1 w 158"/>
                <a:gd name="T31" fmla="*/ 22 h 69"/>
                <a:gd name="T32" fmla="*/ 2 w 158"/>
                <a:gd name="T33" fmla="*/ 30 h 69"/>
                <a:gd name="T34" fmla="*/ 6 w 158"/>
                <a:gd name="T35" fmla="*/ 32 h 69"/>
                <a:gd name="T36" fmla="*/ 6 w 158"/>
                <a:gd name="T37" fmla="*/ 40 h 69"/>
                <a:gd name="T38" fmla="*/ 0 w 158"/>
                <a:gd name="T39" fmla="*/ 40 h 69"/>
                <a:gd name="T40" fmla="*/ 1 w 158"/>
                <a:gd name="T41" fmla="*/ 45 h 69"/>
                <a:gd name="T42" fmla="*/ 8 w 158"/>
                <a:gd name="T43" fmla="*/ 46 h 69"/>
                <a:gd name="T44" fmla="*/ 9 w 158"/>
                <a:gd name="T45" fmla="*/ 51 h 69"/>
                <a:gd name="T46" fmla="*/ 15 w 158"/>
                <a:gd name="T47" fmla="*/ 56 h 69"/>
                <a:gd name="T48" fmla="*/ 10 w 158"/>
                <a:gd name="T49" fmla="*/ 60 h 69"/>
                <a:gd name="T50" fmla="*/ 9 w 158"/>
                <a:gd name="T51" fmla="*/ 63 h 69"/>
                <a:gd name="T52" fmla="*/ 18 w 158"/>
                <a:gd name="T53" fmla="*/ 61 h 69"/>
                <a:gd name="T54" fmla="*/ 14 w 158"/>
                <a:gd name="T55" fmla="*/ 66 h 69"/>
                <a:gd name="T56" fmla="*/ 23 w 158"/>
                <a:gd name="T57" fmla="*/ 65 h 69"/>
                <a:gd name="T58" fmla="*/ 28 w 158"/>
                <a:gd name="T59" fmla="*/ 68 h 69"/>
                <a:gd name="T60" fmla="*/ 38 w 158"/>
                <a:gd name="T61" fmla="*/ 68 h 69"/>
                <a:gd name="T62" fmla="*/ 38 w 158"/>
                <a:gd name="T63" fmla="*/ 64 h 69"/>
                <a:gd name="T64" fmla="*/ 41 w 158"/>
                <a:gd name="T65" fmla="*/ 61 h 69"/>
                <a:gd name="T66" fmla="*/ 46 w 158"/>
                <a:gd name="T67" fmla="*/ 61 h 69"/>
                <a:gd name="T68" fmla="*/ 54 w 158"/>
                <a:gd name="T69" fmla="*/ 69 h 69"/>
                <a:gd name="T70" fmla="*/ 61 w 158"/>
                <a:gd name="T71" fmla="*/ 66 h 69"/>
                <a:gd name="T72" fmla="*/ 70 w 158"/>
                <a:gd name="T73" fmla="*/ 60 h 69"/>
                <a:gd name="T74" fmla="*/ 76 w 158"/>
                <a:gd name="T75" fmla="*/ 65 h 69"/>
                <a:gd name="T76" fmla="*/ 82 w 158"/>
                <a:gd name="T77" fmla="*/ 58 h 69"/>
                <a:gd name="T78" fmla="*/ 86 w 158"/>
                <a:gd name="T79" fmla="*/ 60 h 69"/>
                <a:gd name="T80" fmla="*/ 81 w 158"/>
                <a:gd name="T81" fmla="*/ 66 h 69"/>
                <a:gd name="T82" fmla="*/ 84 w 158"/>
                <a:gd name="T83" fmla="*/ 65 h 69"/>
                <a:gd name="T84" fmla="*/ 86 w 158"/>
                <a:gd name="T85" fmla="*/ 64 h 69"/>
                <a:gd name="T86" fmla="*/ 94 w 158"/>
                <a:gd name="T87" fmla="*/ 63 h 69"/>
                <a:gd name="T88" fmla="*/ 104 w 158"/>
                <a:gd name="T89" fmla="*/ 63 h 69"/>
                <a:gd name="T90" fmla="*/ 132 w 158"/>
                <a:gd name="T91" fmla="*/ 58 h 69"/>
                <a:gd name="T92" fmla="*/ 133 w 158"/>
                <a:gd name="T93" fmla="*/ 56 h 69"/>
                <a:gd name="T94" fmla="*/ 156 w 158"/>
                <a:gd name="T95" fmla="*/ 58 h 69"/>
                <a:gd name="T96" fmla="*/ 156 w 158"/>
                <a:gd name="T97" fmla="*/ 46 h 69"/>
                <a:gd name="T98" fmla="*/ 158 w 158"/>
                <a:gd name="T99" fmla="*/ 29 h 69"/>
                <a:gd name="T100" fmla="*/ 151 w 158"/>
                <a:gd name="T101" fmla="*/ 28 h 69"/>
                <a:gd name="T102" fmla="*/ 149 w 158"/>
                <a:gd name="T103" fmla="*/ 28 h 69"/>
                <a:gd name="T104" fmla="*/ 148 w 158"/>
                <a:gd name="T105" fmla="*/ 27 h 69"/>
                <a:gd name="T106" fmla="*/ 142 w 158"/>
                <a:gd name="T107" fmla="*/ 20 h 69"/>
                <a:gd name="T108" fmla="*/ 129 w 158"/>
                <a:gd name="T109" fmla="*/ 9 h 69"/>
                <a:gd name="T110" fmla="*/ 127 w 158"/>
                <a:gd name="T111" fmla="*/ 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8" h="69">
                  <a:moveTo>
                    <a:pt x="127" y="8"/>
                  </a:moveTo>
                  <a:cubicBezTo>
                    <a:pt x="125" y="11"/>
                    <a:pt x="125" y="11"/>
                    <a:pt x="125" y="11"/>
                  </a:cubicBezTo>
                  <a:cubicBezTo>
                    <a:pt x="118" y="11"/>
                    <a:pt x="111" y="12"/>
                    <a:pt x="105" y="12"/>
                  </a:cubicBezTo>
                  <a:cubicBezTo>
                    <a:pt x="100" y="11"/>
                    <a:pt x="96" y="11"/>
                    <a:pt x="92" y="10"/>
                  </a:cubicBezTo>
                  <a:cubicBezTo>
                    <a:pt x="90" y="7"/>
                    <a:pt x="90" y="7"/>
                    <a:pt x="90" y="7"/>
                  </a:cubicBezTo>
                  <a:cubicBezTo>
                    <a:pt x="89" y="7"/>
                    <a:pt x="87" y="7"/>
                    <a:pt x="85" y="7"/>
                  </a:cubicBezTo>
                  <a:cubicBezTo>
                    <a:pt x="82" y="6"/>
                    <a:pt x="78" y="5"/>
                    <a:pt x="74" y="4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1" y="1"/>
                    <a:pt x="70" y="2"/>
                    <a:pt x="68" y="2"/>
                  </a:cubicBezTo>
                  <a:cubicBezTo>
                    <a:pt x="58" y="5"/>
                    <a:pt x="47" y="8"/>
                    <a:pt x="37" y="9"/>
                  </a:cubicBezTo>
                  <a:cubicBezTo>
                    <a:pt x="33" y="10"/>
                    <a:pt x="30" y="10"/>
                    <a:pt x="26" y="10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23" y="65"/>
                    <a:pt x="23" y="65"/>
                    <a:pt x="23" y="65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7" y="68"/>
                    <a:pt x="59" y="68"/>
                    <a:pt x="61" y="66"/>
                  </a:cubicBezTo>
                  <a:cubicBezTo>
                    <a:pt x="64" y="65"/>
                    <a:pt x="67" y="63"/>
                    <a:pt x="70" y="60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82" y="58"/>
                    <a:pt x="82" y="58"/>
                    <a:pt x="82" y="58"/>
                  </a:cubicBezTo>
                  <a:cubicBezTo>
                    <a:pt x="86" y="60"/>
                    <a:pt x="86" y="60"/>
                    <a:pt x="86" y="60"/>
                  </a:cubicBezTo>
                  <a:cubicBezTo>
                    <a:pt x="81" y="66"/>
                    <a:pt x="81" y="66"/>
                    <a:pt x="81" y="66"/>
                  </a:cubicBezTo>
                  <a:cubicBezTo>
                    <a:pt x="82" y="66"/>
                    <a:pt x="83" y="65"/>
                    <a:pt x="84" y="65"/>
                  </a:cubicBezTo>
                  <a:cubicBezTo>
                    <a:pt x="86" y="64"/>
                    <a:pt x="86" y="64"/>
                    <a:pt x="86" y="64"/>
                  </a:cubicBezTo>
                  <a:cubicBezTo>
                    <a:pt x="89" y="64"/>
                    <a:pt x="91" y="63"/>
                    <a:pt x="94" y="63"/>
                  </a:cubicBezTo>
                  <a:cubicBezTo>
                    <a:pt x="97" y="63"/>
                    <a:pt x="101" y="63"/>
                    <a:pt x="104" y="63"/>
                  </a:cubicBezTo>
                  <a:cubicBezTo>
                    <a:pt x="113" y="61"/>
                    <a:pt x="122" y="59"/>
                    <a:pt x="132" y="58"/>
                  </a:cubicBezTo>
                  <a:cubicBezTo>
                    <a:pt x="132" y="57"/>
                    <a:pt x="132" y="57"/>
                    <a:pt x="133" y="56"/>
                  </a:cubicBezTo>
                  <a:cubicBezTo>
                    <a:pt x="156" y="58"/>
                    <a:pt x="156" y="58"/>
                    <a:pt x="156" y="58"/>
                  </a:cubicBezTo>
                  <a:cubicBezTo>
                    <a:pt x="156" y="46"/>
                    <a:pt x="156" y="46"/>
                    <a:pt x="156" y="46"/>
                  </a:cubicBezTo>
                  <a:cubicBezTo>
                    <a:pt x="158" y="29"/>
                    <a:pt x="158" y="29"/>
                    <a:pt x="158" y="29"/>
                  </a:cubicBezTo>
                  <a:cubicBezTo>
                    <a:pt x="151" y="28"/>
                    <a:pt x="151" y="28"/>
                    <a:pt x="151" y="28"/>
                  </a:cubicBezTo>
                  <a:cubicBezTo>
                    <a:pt x="149" y="28"/>
                    <a:pt x="149" y="28"/>
                    <a:pt x="149" y="28"/>
                  </a:cubicBezTo>
                  <a:cubicBezTo>
                    <a:pt x="148" y="27"/>
                    <a:pt x="148" y="27"/>
                    <a:pt x="148" y="27"/>
                  </a:cubicBezTo>
                  <a:cubicBezTo>
                    <a:pt x="146" y="24"/>
                    <a:pt x="144" y="22"/>
                    <a:pt x="142" y="20"/>
                  </a:cubicBezTo>
                  <a:cubicBezTo>
                    <a:pt x="137" y="16"/>
                    <a:pt x="133" y="13"/>
                    <a:pt x="129" y="9"/>
                  </a:cubicBezTo>
                  <a:lnTo>
                    <a:pt x="127" y="8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Freeform 71">
              <a:extLst>
                <a:ext uri="{FF2B5EF4-FFF2-40B4-BE49-F238E27FC236}">
                  <a16:creationId xmlns:a16="http://schemas.microsoft.com/office/drawing/2014/main" id="{093EB66D-2410-083D-1FA0-DC5F22C9B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837" y="2828925"/>
              <a:ext cx="61912" cy="38100"/>
            </a:xfrm>
            <a:custGeom>
              <a:avLst/>
              <a:gdLst>
                <a:gd name="T0" fmla="*/ 11 w 23"/>
                <a:gd name="T1" fmla="*/ 1 h 14"/>
                <a:gd name="T2" fmla="*/ 4 w 23"/>
                <a:gd name="T3" fmla="*/ 3 h 14"/>
                <a:gd name="T4" fmla="*/ 2 w 23"/>
                <a:gd name="T5" fmla="*/ 6 h 14"/>
                <a:gd name="T6" fmla="*/ 0 w 23"/>
                <a:gd name="T7" fmla="*/ 10 h 14"/>
                <a:gd name="T8" fmla="*/ 4 w 23"/>
                <a:gd name="T9" fmla="*/ 14 h 14"/>
                <a:gd name="T10" fmla="*/ 21 w 23"/>
                <a:gd name="T11" fmla="*/ 11 h 14"/>
                <a:gd name="T12" fmla="*/ 23 w 23"/>
                <a:gd name="T13" fmla="*/ 7 h 14"/>
                <a:gd name="T14" fmla="*/ 19 w 23"/>
                <a:gd name="T15" fmla="*/ 5 h 14"/>
                <a:gd name="T16" fmla="*/ 16 w 23"/>
                <a:gd name="T17" fmla="*/ 0 h 14"/>
                <a:gd name="T18" fmla="*/ 16 w 23"/>
                <a:gd name="T19" fmla="*/ 0 h 14"/>
                <a:gd name="T20" fmla="*/ 12 w 23"/>
                <a:gd name="T21" fmla="*/ 1 h 14"/>
                <a:gd name="T22" fmla="*/ 11 w 23"/>
                <a:gd name="T2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14">
                  <a:moveTo>
                    <a:pt x="11" y="1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10" y="13"/>
                    <a:pt x="16" y="12"/>
                    <a:pt x="21" y="11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3"/>
                    <a:pt x="17" y="2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3" y="0"/>
                    <a:pt x="12" y="1"/>
                  </a:cubicBezTo>
                  <a:lnTo>
                    <a:pt x="11" y="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Freeform 72">
              <a:extLst>
                <a:ext uri="{FF2B5EF4-FFF2-40B4-BE49-F238E27FC236}">
                  <a16:creationId xmlns:a16="http://schemas.microsoft.com/office/drawing/2014/main" id="{5F443391-CDB7-9817-5489-AE3F00607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4962" y="2801937"/>
              <a:ext cx="301625" cy="247650"/>
            </a:xfrm>
            <a:custGeom>
              <a:avLst/>
              <a:gdLst>
                <a:gd name="T0" fmla="*/ 64 w 112"/>
                <a:gd name="T1" fmla="*/ 19 h 92"/>
                <a:gd name="T2" fmla="*/ 50 w 112"/>
                <a:gd name="T3" fmla="*/ 2 h 92"/>
                <a:gd name="T4" fmla="*/ 36 w 112"/>
                <a:gd name="T5" fmla="*/ 10 h 92"/>
                <a:gd name="T6" fmla="*/ 34 w 112"/>
                <a:gd name="T7" fmla="*/ 16 h 92"/>
                <a:gd name="T8" fmla="*/ 16 w 112"/>
                <a:gd name="T9" fmla="*/ 0 h 92"/>
                <a:gd name="T10" fmla="*/ 5 w 112"/>
                <a:gd name="T11" fmla="*/ 1 h 92"/>
                <a:gd name="T12" fmla="*/ 0 w 112"/>
                <a:gd name="T13" fmla="*/ 5 h 92"/>
                <a:gd name="T14" fmla="*/ 0 w 112"/>
                <a:gd name="T15" fmla="*/ 15 h 92"/>
                <a:gd name="T16" fmla="*/ 4 w 112"/>
                <a:gd name="T17" fmla="*/ 18 h 92"/>
                <a:gd name="T18" fmla="*/ 5 w 112"/>
                <a:gd name="T19" fmla="*/ 6 h 92"/>
                <a:gd name="T20" fmla="*/ 11 w 112"/>
                <a:gd name="T21" fmla="*/ 5 h 92"/>
                <a:gd name="T22" fmla="*/ 12 w 112"/>
                <a:gd name="T23" fmla="*/ 10 h 92"/>
                <a:gd name="T24" fmla="*/ 20 w 112"/>
                <a:gd name="T25" fmla="*/ 16 h 92"/>
                <a:gd name="T26" fmla="*/ 18 w 112"/>
                <a:gd name="T27" fmla="*/ 23 h 92"/>
                <a:gd name="T28" fmla="*/ 10 w 112"/>
                <a:gd name="T29" fmla="*/ 25 h 92"/>
                <a:gd name="T30" fmla="*/ 4 w 112"/>
                <a:gd name="T31" fmla="*/ 23 h 92"/>
                <a:gd name="T32" fmla="*/ 3 w 112"/>
                <a:gd name="T33" fmla="*/ 34 h 92"/>
                <a:gd name="T34" fmla="*/ 11 w 112"/>
                <a:gd name="T35" fmla="*/ 33 h 92"/>
                <a:gd name="T36" fmla="*/ 11 w 112"/>
                <a:gd name="T37" fmla="*/ 39 h 92"/>
                <a:gd name="T38" fmla="*/ 9 w 112"/>
                <a:gd name="T39" fmla="*/ 45 h 92"/>
                <a:gd name="T40" fmla="*/ 14 w 112"/>
                <a:gd name="T41" fmla="*/ 47 h 92"/>
                <a:gd name="T42" fmla="*/ 16 w 112"/>
                <a:gd name="T43" fmla="*/ 58 h 92"/>
                <a:gd name="T44" fmla="*/ 15 w 112"/>
                <a:gd name="T45" fmla="*/ 64 h 92"/>
                <a:gd name="T46" fmla="*/ 45 w 112"/>
                <a:gd name="T47" fmla="*/ 62 h 92"/>
                <a:gd name="T48" fmla="*/ 73 w 112"/>
                <a:gd name="T49" fmla="*/ 75 h 92"/>
                <a:gd name="T50" fmla="*/ 76 w 112"/>
                <a:gd name="T51" fmla="*/ 91 h 92"/>
                <a:gd name="T52" fmla="*/ 88 w 112"/>
                <a:gd name="T53" fmla="*/ 92 h 92"/>
                <a:gd name="T54" fmla="*/ 112 w 112"/>
                <a:gd name="T55" fmla="*/ 60 h 92"/>
                <a:gd name="T56" fmla="*/ 77 w 112"/>
                <a:gd name="T57" fmla="*/ 24 h 92"/>
                <a:gd name="T58" fmla="*/ 64 w 112"/>
                <a:gd name="T59" fmla="*/ 1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2" h="92">
                  <a:moveTo>
                    <a:pt x="64" y="19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60"/>
                    <a:pt x="16" y="62"/>
                    <a:pt x="15" y="64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88" y="92"/>
                    <a:pt x="88" y="92"/>
                    <a:pt x="88" y="92"/>
                  </a:cubicBezTo>
                  <a:cubicBezTo>
                    <a:pt x="112" y="60"/>
                    <a:pt x="112" y="60"/>
                    <a:pt x="112" y="60"/>
                  </a:cubicBezTo>
                  <a:cubicBezTo>
                    <a:pt x="77" y="24"/>
                    <a:pt x="77" y="24"/>
                    <a:pt x="77" y="24"/>
                  </a:cubicBezTo>
                  <a:lnTo>
                    <a:pt x="64" y="19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Freeform 73">
              <a:extLst>
                <a:ext uri="{FF2B5EF4-FFF2-40B4-BE49-F238E27FC236}">
                  <a16:creationId xmlns:a16="http://schemas.microsoft.com/office/drawing/2014/main" id="{C68284C1-69AB-6AFC-3EE6-FCAFA0670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575" y="3346449"/>
              <a:ext cx="53975" cy="88900"/>
            </a:xfrm>
            <a:custGeom>
              <a:avLst/>
              <a:gdLst>
                <a:gd name="T0" fmla="*/ 20 w 20"/>
                <a:gd name="T1" fmla="*/ 3 h 33"/>
                <a:gd name="T2" fmla="*/ 18 w 20"/>
                <a:gd name="T3" fmla="*/ 9 h 33"/>
                <a:gd name="T4" fmla="*/ 18 w 20"/>
                <a:gd name="T5" fmla="*/ 14 h 33"/>
                <a:gd name="T6" fmla="*/ 8 w 20"/>
                <a:gd name="T7" fmla="*/ 33 h 33"/>
                <a:gd name="T8" fmla="*/ 5 w 20"/>
                <a:gd name="T9" fmla="*/ 31 h 33"/>
                <a:gd name="T10" fmla="*/ 5 w 20"/>
                <a:gd name="T11" fmla="*/ 27 h 33"/>
                <a:gd name="T12" fmla="*/ 0 w 20"/>
                <a:gd name="T13" fmla="*/ 23 h 33"/>
                <a:gd name="T14" fmla="*/ 3 w 20"/>
                <a:gd name="T15" fmla="*/ 15 h 33"/>
                <a:gd name="T16" fmla="*/ 8 w 20"/>
                <a:gd name="T17" fmla="*/ 5 h 33"/>
                <a:gd name="T18" fmla="*/ 15 w 20"/>
                <a:gd name="T19" fmla="*/ 0 h 33"/>
                <a:gd name="T20" fmla="*/ 20 w 20"/>
                <a:gd name="T21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33">
                  <a:moveTo>
                    <a:pt x="20" y="3"/>
                  </a:moveTo>
                  <a:cubicBezTo>
                    <a:pt x="19" y="5"/>
                    <a:pt x="19" y="7"/>
                    <a:pt x="18" y="9"/>
                  </a:cubicBezTo>
                  <a:cubicBezTo>
                    <a:pt x="18" y="11"/>
                    <a:pt x="18" y="12"/>
                    <a:pt x="18" y="14"/>
                  </a:cubicBezTo>
                  <a:cubicBezTo>
                    <a:pt x="15" y="21"/>
                    <a:pt x="11" y="27"/>
                    <a:pt x="8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1"/>
                    <a:pt x="2" y="18"/>
                    <a:pt x="3" y="15"/>
                  </a:cubicBezTo>
                  <a:cubicBezTo>
                    <a:pt x="4" y="12"/>
                    <a:pt x="6" y="8"/>
                    <a:pt x="8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0" y="3"/>
                    <a:pt x="20" y="3"/>
                    <a:pt x="20" y="3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Freeform 74">
              <a:extLst>
                <a:ext uri="{FF2B5EF4-FFF2-40B4-BE49-F238E27FC236}">
                  <a16:creationId xmlns:a16="http://schemas.microsoft.com/office/drawing/2014/main" id="{2A62299C-8FF1-440A-D303-C2C1AB1D9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575" y="3346449"/>
              <a:ext cx="53975" cy="88900"/>
            </a:xfrm>
            <a:custGeom>
              <a:avLst/>
              <a:gdLst>
                <a:gd name="T0" fmla="*/ 20 w 20"/>
                <a:gd name="T1" fmla="*/ 3 h 33"/>
                <a:gd name="T2" fmla="*/ 18 w 20"/>
                <a:gd name="T3" fmla="*/ 9 h 33"/>
                <a:gd name="T4" fmla="*/ 18 w 20"/>
                <a:gd name="T5" fmla="*/ 14 h 33"/>
                <a:gd name="T6" fmla="*/ 8 w 20"/>
                <a:gd name="T7" fmla="*/ 33 h 33"/>
                <a:gd name="T8" fmla="*/ 5 w 20"/>
                <a:gd name="T9" fmla="*/ 31 h 33"/>
                <a:gd name="T10" fmla="*/ 5 w 20"/>
                <a:gd name="T11" fmla="*/ 27 h 33"/>
                <a:gd name="T12" fmla="*/ 0 w 20"/>
                <a:gd name="T13" fmla="*/ 23 h 33"/>
                <a:gd name="T14" fmla="*/ 3 w 20"/>
                <a:gd name="T15" fmla="*/ 15 h 33"/>
                <a:gd name="T16" fmla="*/ 8 w 20"/>
                <a:gd name="T17" fmla="*/ 5 h 33"/>
                <a:gd name="T18" fmla="*/ 15 w 20"/>
                <a:gd name="T19" fmla="*/ 0 h 33"/>
                <a:gd name="T20" fmla="*/ 20 w 20"/>
                <a:gd name="T21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33">
                  <a:moveTo>
                    <a:pt x="20" y="3"/>
                  </a:moveTo>
                  <a:cubicBezTo>
                    <a:pt x="19" y="5"/>
                    <a:pt x="19" y="7"/>
                    <a:pt x="18" y="9"/>
                  </a:cubicBezTo>
                  <a:cubicBezTo>
                    <a:pt x="18" y="11"/>
                    <a:pt x="18" y="12"/>
                    <a:pt x="18" y="14"/>
                  </a:cubicBezTo>
                  <a:cubicBezTo>
                    <a:pt x="15" y="21"/>
                    <a:pt x="11" y="27"/>
                    <a:pt x="8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1"/>
                    <a:pt x="2" y="18"/>
                    <a:pt x="3" y="15"/>
                  </a:cubicBezTo>
                  <a:cubicBezTo>
                    <a:pt x="4" y="12"/>
                    <a:pt x="6" y="8"/>
                    <a:pt x="8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0" y="3"/>
                    <a:pt x="20" y="3"/>
                    <a:pt x="20" y="3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Freeform 75">
              <a:extLst>
                <a:ext uri="{FF2B5EF4-FFF2-40B4-BE49-F238E27FC236}">
                  <a16:creationId xmlns:a16="http://schemas.microsoft.com/office/drawing/2014/main" id="{8BE841B7-C9F9-30B1-3F52-7E6EDB2E6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387" y="2868612"/>
              <a:ext cx="182562" cy="127000"/>
            </a:xfrm>
            <a:custGeom>
              <a:avLst/>
              <a:gdLst>
                <a:gd name="T0" fmla="*/ 55 w 68"/>
                <a:gd name="T1" fmla="*/ 15 h 47"/>
                <a:gd name="T2" fmla="*/ 55 w 68"/>
                <a:gd name="T3" fmla="*/ 14 h 47"/>
                <a:gd name="T4" fmla="*/ 55 w 68"/>
                <a:gd name="T5" fmla="*/ 10 h 47"/>
                <a:gd name="T6" fmla="*/ 23 w 68"/>
                <a:gd name="T7" fmla="*/ 10 h 47"/>
                <a:gd name="T8" fmla="*/ 25 w 68"/>
                <a:gd name="T9" fmla="*/ 5 h 47"/>
                <a:gd name="T10" fmla="*/ 20 w 68"/>
                <a:gd name="T11" fmla="*/ 0 h 47"/>
                <a:gd name="T12" fmla="*/ 14 w 68"/>
                <a:gd name="T13" fmla="*/ 1 h 47"/>
                <a:gd name="T14" fmla="*/ 0 w 68"/>
                <a:gd name="T15" fmla="*/ 16 h 47"/>
                <a:gd name="T16" fmla="*/ 4 w 68"/>
                <a:gd name="T17" fmla="*/ 38 h 47"/>
                <a:gd name="T18" fmla="*/ 17 w 68"/>
                <a:gd name="T19" fmla="*/ 39 h 47"/>
                <a:gd name="T20" fmla="*/ 26 w 68"/>
                <a:gd name="T21" fmla="*/ 30 h 47"/>
                <a:gd name="T22" fmla="*/ 36 w 68"/>
                <a:gd name="T23" fmla="*/ 34 h 47"/>
                <a:gd name="T24" fmla="*/ 38 w 68"/>
                <a:gd name="T25" fmla="*/ 47 h 47"/>
                <a:gd name="T26" fmla="*/ 50 w 68"/>
                <a:gd name="T27" fmla="*/ 43 h 47"/>
                <a:gd name="T28" fmla="*/ 58 w 68"/>
                <a:gd name="T29" fmla="*/ 42 h 47"/>
                <a:gd name="T30" fmla="*/ 64 w 68"/>
                <a:gd name="T31" fmla="*/ 40 h 47"/>
                <a:gd name="T32" fmla="*/ 68 w 68"/>
                <a:gd name="T33" fmla="*/ 38 h 47"/>
                <a:gd name="T34" fmla="*/ 68 w 68"/>
                <a:gd name="T35" fmla="*/ 37 h 47"/>
                <a:gd name="T36" fmla="*/ 68 w 68"/>
                <a:gd name="T37" fmla="*/ 28 h 47"/>
                <a:gd name="T38" fmla="*/ 55 w 68"/>
                <a:gd name="T3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" h="47">
                  <a:moveTo>
                    <a:pt x="55" y="15"/>
                  </a:moveTo>
                  <a:cubicBezTo>
                    <a:pt x="55" y="14"/>
                    <a:pt x="55" y="14"/>
                    <a:pt x="55" y="14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9" y="38"/>
                    <a:pt x="13" y="39"/>
                    <a:pt x="17" y="39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2" y="43"/>
                    <a:pt x="55" y="43"/>
                    <a:pt x="58" y="42"/>
                  </a:cubicBezTo>
                  <a:cubicBezTo>
                    <a:pt x="60" y="41"/>
                    <a:pt x="62" y="40"/>
                    <a:pt x="64" y="40"/>
                  </a:cubicBezTo>
                  <a:cubicBezTo>
                    <a:pt x="68" y="38"/>
                    <a:pt x="68" y="38"/>
                    <a:pt x="68" y="38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68" y="28"/>
                    <a:pt x="68" y="28"/>
                    <a:pt x="68" y="28"/>
                  </a:cubicBezTo>
                  <a:lnTo>
                    <a:pt x="55" y="1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 76">
              <a:extLst>
                <a:ext uri="{FF2B5EF4-FFF2-40B4-BE49-F238E27FC236}">
                  <a16:creationId xmlns:a16="http://schemas.microsoft.com/office/drawing/2014/main" id="{89999D1F-4559-6912-D949-8B7273E02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6975" y="2979738"/>
              <a:ext cx="142875" cy="157163"/>
            </a:xfrm>
            <a:custGeom>
              <a:avLst/>
              <a:gdLst>
                <a:gd name="T0" fmla="*/ 25 w 53"/>
                <a:gd name="T1" fmla="*/ 5 h 59"/>
                <a:gd name="T2" fmla="*/ 15 w 53"/>
                <a:gd name="T3" fmla="*/ 5 h 59"/>
                <a:gd name="T4" fmla="*/ 7 w 53"/>
                <a:gd name="T5" fmla="*/ 6 h 59"/>
                <a:gd name="T6" fmla="*/ 5 w 53"/>
                <a:gd name="T7" fmla="*/ 7 h 59"/>
                <a:gd name="T8" fmla="*/ 2 w 53"/>
                <a:gd name="T9" fmla="*/ 8 h 59"/>
                <a:gd name="T10" fmla="*/ 2 w 53"/>
                <a:gd name="T11" fmla="*/ 8 h 59"/>
                <a:gd name="T12" fmla="*/ 3 w 53"/>
                <a:gd name="T13" fmla="*/ 31 h 59"/>
                <a:gd name="T14" fmla="*/ 0 w 53"/>
                <a:gd name="T15" fmla="*/ 34 h 59"/>
                <a:gd name="T16" fmla="*/ 8 w 53"/>
                <a:gd name="T17" fmla="*/ 39 h 59"/>
                <a:gd name="T18" fmla="*/ 0 w 53"/>
                <a:gd name="T19" fmla="*/ 51 h 59"/>
                <a:gd name="T20" fmla="*/ 0 w 53"/>
                <a:gd name="T21" fmla="*/ 57 h 59"/>
                <a:gd name="T22" fmla="*/ 5 w 53"/>
                <a:gd name="T23" fmla="*/ 59 h 59"/>
                <a:gd name="T24" fmla="*/ 17 w 53"/>
                <a:gd name="T25" fmla="*/ 49 h 59"/>
                <a:gd name="T26" fmla="*/ 25 w 53"/>
                <a:gd name="T27" fmla="*/ 43 h 59"/>
                <a:gd name="T28" fmla="*/ 45 w 53"/>
                <a:gd name="T29" fmla="*/ 27 h 59"/>
                <a:gd name="T30" fmla="*/ 46 w 53"/>
                <a:gd name="T31" fmla="*/ 14 h 59"/>
                <a:gd name="T32" fmla="*/ 53 w 53"/>
                <a:gd name="T33" fmla="*/ 0 h 59"/>
                <a:gd name="T34" fmla="*/ 25 w 53"/>
                <a:gd name="T35" fmla="*/ 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9">
                  <a:moveTo>
                    <a:pt x="25" y="5"/>
                  </a:moveTo>
                  <a:cubicBezTo>
                    <a:pt x="22" y="5"/>
                    <a:pt x="18" y="5"/>
                    <a:pt x="15" y="5"/>
                  </a:cubicBezTo>
                  <a:cubicBezTo>
                    <a:pt x="12" y="5"/>
                    <a:pt x="10" y="6"/>
                    <a:pt x="7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7"/>
                    <a:pt x="3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16"/>
                    <a:pt x="3" y="23"/>
                    <a:pt x="3" y="31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20" y="47"/>
                    <a:pt x="22" y="45"/>
                    <a:pt x="25" y="43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9" y="10"/>
                    <a:pt x="51" y="5"/>
                    <a:pt x="53" y="0"/>
                  </a:cubicBezTo>
                  <a:cubicBezTo>
                    <a:pt x="43" y="1"/>
                    <a:pt x="34" y="3"/>
                    <a:pt x="25" y="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Freeform 77">
              <a:extLst>
                <a:ext uri="{FF2B5EF4-FFF2-40B4-BE49-F238E27FC236}">
                  <a16:creationId xmlns:a16="http://schemas.microsoft.com/office/drawing/2014/main" id="{760F301B-6A14-C087-AFBB-E8B696988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6975" y="2979738"/>
              <a:ext cx="142875" cy="157163"/>
            </a:xfrm>
            <a:custGeom>
              <a:avLst/>
              <a:gdLst>
                <a:gd name="T0" fmla="*/ 25 w 53"/>
                <a:gd name="T1" fmla="*/ 5 h 59"/>
                <a:gd name="T2" fmla="*/ 15 w 53"/>
                <a:gd name="T3" fmla="*/ 5 h 59"/>
                <a:gd name="T4" fmla="*/ 7 w 53"/>
                <a:gd name="T5" fmla="*/ 6 h 59"/>
                <a:gd name="T6" fmla="*/ 5 w 53"/>
                <a:gd name="T7" fmla="*/ 7 h 59"/>
                <a:gd name="T8" fmla="*/ 2 w 53"/>
                <a:gd name="T9" fmla="*/ 8 h 59"/>
                <a:gd name="T10" fmla="*/ 2 w 53"/>
                <a:gd name="T11" fmla="*/ 8 h 59"/>
                <a:gd name="T12" fmla="*/ 3 w 53"/>
                <a:gd name="T13" fmla="*/ 31 h 59"/>
                <a:gd name="T14" fmla="*/ 0 w 53"/>
                <a:gd name="T15" fmla="*/ 34 h 59"/>
                <a:gd name="T16" fmla="*/ 8 w 53"/>
                <a:gd name="T17" fmla="*/ 39 h 59"/>
                <a:gd name="T18" fmla="*/ 0 w 53"/>
                <a:gd name="T19" fmla="*/ 51 h 59"/>
                <a:gd name="T20" fmla="*/ 0 w 53"/>
                <a:gd name="T21" fmla="*/ 57 h 59"/>
                <a:gd name="T22" fmla="*/ 5 w 53"/>
                <a:gd name="T23" fmla="*/ 59 h 59"/>
                <a:gd name="T24" fmla="*/ 17 w 53"/>
                <a:gd name="T25" fmla="*/ 49 h 59"/>
                <a:gd name="T26" fmla="*/ 25 w 53"/>
                <a:gd name="T27" fmla="*/ 43 h 59"/>
                <a:gd name="T28" fmla="*/ 45 w 53"/>
                <a:gd name="T29" fmla="*/ 27 h 59"/>
                <a:gd name="T30" fmla="*/ 46 w 53"/>
                <a:gd name="T31" fmla="*/ 14 h 59"/>
                <a:gd name="T32" fmla="*/ 53 w 53"/>
                <a:gd name="T33" fmla="*/ 0 h 59"/>
                <a:gd name="T34" fmla="*/ 25 w 53"/>
                <a:gd name="T35" fmla="*/ 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9">
                  <a:moveTo>
                    <a:pt x="25" y="5"/>
                  </a:moveTo>
                  <a:cubicBezTo>
                    <a:pt x="22" y="5"/>
                    <a:pt x="18" y="5"/>
                    <a:pt x="15" y="5"/>
                  </a:cubicBezTo>
                  <a:cubicBezTo>
                    <a:pt x="12" y="5"/>
                    <a:pt x="10" y="6"/>
                    <a:pt x="7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7"/>
                    <a:pt x="3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16"/>
                    <a:pt x="3" y="23"/>
                    <a:pt x="3" y="31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20" y="47"/>
                    <a:pt x="22" y="45"/>
                    <a:pt x="25" y="43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9" y="10"/>
                    <a:pt x="51" y="5"/>
                    <a:pt x="53" y="0"/>
                  </a:cubicBezTo>
                  <a:cubicBezTo>
                    <a:pt x="43" y="1"/>
                    <a:pt x="34" y="3"/>
                    <a:pt x="25" y="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Freeform 78">
              <a:extLst>
                <a:ext uri="{FF2B5EF4-FFF2-40B4-BE49-F238E27FC236}">
                  <a16:creationId xmlns:a16="http://schemas.microsoft.com/office/drawing/2014/main" id="{86C15E14-CEAD-12A9-63A4-0B3911F08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7900" y="3806824"/>
              <a:ext cx="50800" cy="87313"/>
            </a:xfrm>
            <a:custGeom>
              <a:avLst/>
              <a:gdLst>
                <a:gd name="T0" fmla="*/ 4 w 19"/>
                <a:gd name="T1" fmla="*/ 0 h 33"/>
                <a:gd name="T2" fmla="*/ 11 w 19"/>
                <a:gd name="T3" fmla="*/ 4 h 33"/>
                <a:gd name="T4" fmla="*/ 19 w 19"/>
                <a:gd name="T5" fmla="*/ 23 h 33"/>
                <a:gd name="T6" fmla="*/ 17 w 19"/>
                <a:gd name="T7" fmla="*/ 27 h 33"/>
                <a:gd name="T8" fmla="*/ 12 w 19"/>
                <a:gd name="T9" fmla="*/ 32 h 33"/>
                <a:gd name="T10" fmla="*/ 3 w 19"/>
                <a:gd name="T11" fmla="*/ 33 h 33"/>
                <a:gd name="T12" fmla="*/ 0 w 19"/>
                <a:gd name="T13" fmla="*/ 29 h 33"/>
                <a:gd name="T14" fmla="*/ 1 w 19"/>
                <a:gd name="T15" fmla="*/ 12 h 33"/>
                <a:gd name="T16" fmla="*/ 0 w 19"/>
                <a:gd name="T17" fmla="*/ 9 h 33"/>
                <a:gd name="T18" fmla="*/ 3 w 19"/>
                <a:gd name="T19" fmla="*/ 8 h 33"/>
                <a:gd name="T20" fmla="*/ 4 w 19"/>
                <a:gd name="T21" fmla="*/ 4 h 33"/>
                <a:gd name="T22" fmla="*/ 1 w 19"/>
                <a:gd name="T23" fmla="*/ 5 h 33"/>
                <a:gd name="T24" fmla="*/ 0 w 19"/>
                <a:gd name="T25" fmla="*/ 2 h 33"/>
                <a:gd name="T26" fmla="*/ 4 w 19"/>
                <a:gd name="T2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33">
                  <a:moveTo>
                    <a:pt x="4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4" y="10"/>
                    <a:pt x="16" y="16"/>
                    <a:pt x="19" y="23"/>
                  </a:cubicBezTo>
                  <a:cubicBezTo>
                    <a:pt x="19" y="24"/>
                    <a:pt x="18" y="26"/>
                    <a:pt x="17" y="27"/>
                  </a:cubicBezTo>
                  <a:cubicBezTo>
                    <a:pt x="15" y="29"/>
                    <a:pt x="14" y="31"/>
                    <a:pt x="12" y="32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3"/>
                    <a:pt x="1" y="18"/>
                    <a:pt x="1" y="12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Freeform 79">
              <a:extLst>
                <a:ext uri="{FF2B5EF4-FFF2-40B4-BE49-F238E27FC236}">
                  <a16:creationId xmlns:a16="http://schemas.microsoft.com/office/drawing/2014/main" id="{15A9F627-9296-9617-502E-DDBFCA959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7900" y="3806824"/>
              <a:ext cx="50800" cy="87313"/>
            </a:xfrm>
            <a:custGeom>
              <a:avLst/>
              <a:gdLst>
                <a:gd name="T0" fmla="*/ 4 w 19"/>
                <a:gd name="T1" fmla="*/ 0 h 33"/>
                <a:gd name="T2" fmla="*/ 11 w 19"/>
                <a:gd name="T3" fmla="*/ 4 h 33"/>
                <a:gd name="T4" fmla="*/ 19 w 19"/>
                <a:gd name="T5" fmla="*/ 23 h 33"/>
                <a:gd name="T6" fmla="*/ 17 w 19"/>
                <a:gd name="T7" fmla="*/ 27 h 33"/>
                <a:gd name="T8" fmla="*/ 12 w 19"/>
                <a:gd name="T9" fmla="*/ 32 h 33"/>
                <a:gd name="T10" fmla="*/ 3 w 19"/>
                <a:gd name="T11" fmla="*/ 33 h 33"/>
                <a:gd name="T12" fmla="*/ 0 w 19"/>
                <a:gd name="T13" fmla="*/ 29 h 33"/>
                <a:gd name="T14" fmla="*/ 1 w 19"/>
                <a:gd name="T15" fmla="*/ 12 h 33"/>
                <a:gd name="T16" fmla="*/ 0 w 19"/>
                <a:gd name="T17" fmla="*/ 9 h 33"/>
                <a:gd name="T18" fmla="*/ 3 w 19"/>
                <a:gd name="T19" fmla="*/ 8 h 33"/>
                <a:gd name="T20" fmla="*/ 4 w 19"/>
                <a:gd name="T21" fmla="*/ 4 h 33"/>
                <a:gd name="T22" fmla="*/ 1 w 19"/>
                <a:gd name="T23" fmla="*/ 5 h 33"/>
                <a:gd name="T24" fmla="*/ 0 w 19"/>
                <a:gd name="T25" fmla="*/ 2 h 33"/>
                <a:gd name="T26" fmla="*/ 4 w 19"/>
                <a:gd name="T2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33">
                  <a:moveTo>
                    <a:pt x="4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4" y="10"/>
                    <a:pt x="16" y="16"/>
                    <a:pt x="19" y="23"/>
                  </a:cubicBezTo>
                  <a:cubicBezTo>
                    <a:pt x="19" y="24"/>
                    <a:pt x="18" y="26"/>
                    <a:pt x="17" y="27"/>
                  </a:cubicBezTo>
                  <a:cubicBezTo>
                    <a:pt x="15" y="29"/>
                    <a:pt x="14" y="31"/>
                    <a:pt x="12" y="32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3"/>
                    <a:pt x="1" y="18"/>
                    <a:pt x="1" y="12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Freeform 80">
              <a:extLst>
                <a:ext uri="{FF2B5EF4-FFF2-40B4-BE49-F238E27FC236}">
                  <a16:creationId xmlns:a16="http://schemas.microsoft.com/office/drawing/2014/main" id="{7DDFA49B-067F-2A1F-E53B-8E4B3EE7C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637" y="4021137"/>
              <a:ext cx="9525" cy="11113"/>
            </a:xfrm>
            <a:custGeom>
              <a:avLst/>
              <a:gdLst>
                <a:gd name="T0" fmla="*/ 6 w 6"/>
                <a:gd name="T1" fmla="*/ 3 h 7"/>
                <a:gd name="T2" fmla="*/ 5 w 6"/>
                <a:gd name="T3" fmla="*/ 0 h 7"/>
                <a:gd name="T4" fmla="*/ 0 w 6"/>
                <a:gd name="T5" fmla="*/ 7 h 7"/>
                <a:gd name="T6" fmla="*/ 6 w 6"/>
                <a:gd name="T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6" y="3"/>
                  </a:moveTo>
                  <a:lnTo>
                    <a:pt x="5" y="0"/>
                  </a:lnTo>
                  <a:lnTo>
                    <a:pt x="0" y="7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 81">
              <a:extLst>
                <a:ext uri="{FF2B5EF4-FFF2-40B4-BE49-F238E27FC236}">
                  <a16:creationId xmlns:a16="http://schemas.microsoft.com/office/drawing/2014/main" id="{729AE06F-9686-2B58-02E7-649D1B5B6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2100" y="3309937"/>
              <a:ext cx="25400" cy="58738"/>
            </a:xfrm>
            <a:custGeom>
              <a:avLst/>
              <a:gdLst>
                <a:gd name="T0" fmla="*/ 0 w 9"/>
                <a:gd name="T1" fmla="*/ 18 h 22"/>
                <a:gd name="T2" fmla="*/ 1 w 9"/>
                <a:gd name="T3" fmla="*/ 6 h 22"/>
                <a:gd name="T4" fmla="*/ 5 w 9"/>
                <a:gd name="T5" fmla="*/ 0 h 22"/>
                <a:gd name="T6" fmla="*/ 9 w 9"/>
                <a:gd name="T7" fmla="*/ 3 h 22"/>
                <a:gd name="T8" fmla="*/ 8 w 9"/>
                <a:gd name="T9" fmla="*/ 10 h 22"/>
                <a:gd name="T10" fmla="*/ 8 w 9"/>
                <a:gd name="T11" fmla="*/ 15 h 22"/>
                <a:gd name="T12" fmla="*/ 5 w 9"/>
                <a:gd name="T13" fmla="*/ 22 h 22"/>
                <a:gd name="T14" fmla="*/ 0 w 9"/>
                <a:gd name="T15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22">
                  <a:moveTo>
                    <a:pt x="0" y="18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5"/>
                    <a:pt x="8" y="8"/>
                    <a:pt x="8" y="10"/>
                  </a:cubicBezTo>
                  <a:cubicBezTo>
                    <a:pt x="8" y="12"/>
                    <a:pt x="8" y="13"/>
                    <a:pt x="8" y="15"/>
                  </a:cubicBezTo>
                  <a:cubicBezTo>
                    <a:pt x="5" y="22"/>
                    <a:pt x="5" y="22"/>
                    <a:pt x="5" y="22"/>
                  </a:cubicBezTo>
                  <a:lnTo>
                    <a:pt x="0" y="18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22BC6320-7941-4A66-8D74-27598992DEA8}"/>
                </a:ext>
              </a:extLst>
            </p:cNvPr>
            <p:cNvGrpSpPr/>
            <p:nvPr/>
          </p:nvGrpSpPr>
          <p:grpSpPr>
            <a:xfrm>
              <a:off x="6932612" y="3567112"/>
              <a:ext cx="247650" cy="354012"/>
              <a:chOff x="6932612" y="3567113"/>
              <a:chExt cx="247650" cy="354012"/>
            </a:xfrm>
            <a:grpFill/>
          </p:grpSpPr>
          <p:sp>
            <p:nvSpPr>
              <p:cNvPr id="349" name="Freeform 82">
                <a:extLst>
                  <a:ext uri="{FF2B5EF4-FFF2-40B4-BE49-F238E27FC236}">
                    <a16:creationId xmlns:a16="http://schemas.microsoft.com/office/drawing/2014/main" id="{94A3CFA6-7708-9BD3-D1A7-A36C236187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7700" y="3567113"/>
                <a:ext cx="106362" cy="163513"/>
              </a:xfrm>
              <a:custGeom>
                <a:avLst/>
                <a:gdLst>
                  <a:gd name="T0" fmla="*/ 11 w 40"/>
                  <a:gd name="T1" fmla="*/ 37 h 61"/>
                  <a:gd name="T2" fmla="*/ 14 w 40"/>
                  <a:gd name="T3" fmla="*/ 42 h 61"/>
                  <a:gd name="T4" fmla="*/ 10 w 40"/>
                  <a:gd name="T5" fmla="*/ 46 h 61"/>
                  <a:gd name="T6" fmla="*/ 13 w 40"/>
                  <a:gd name="T7" fmla="*/ 51 h 61"/>
                  <a:gd name="T8" fmla="*/ 22 w 40"/>
                  <a:gd name="T9" fmla="*/ 49 h 61"/>
                  <a:gd name="T10" fmla="*/ 25 w 40"/>
                  <a:gd name="T11" fmla="*/ 54 h 61"/>
                  <a:gd name="T12" fmla="*/ 26 w 40"/>
                  <a:gd name="T13" fmla="*/ 55 h 61"/>
                  <a:gd name="T14" fmla="*/ 27 w 40"/>
                  <a:gd name="T15" fmla="*/ 51 h 61"/>
                  <a:gd name="T16" fmla="*/ 37 w 40"/>
                  <a:gd name="T17" fmla="*/ 61 h 61"/>
                  <a:gd name="T18" fmla="*/ 40 w 40"/>
                  <a:gd name="T19" fmla="*/ 60 h 61"/>
                  <a:gd name="T20" fmla="*/ 37 w 40"/>
                  <a:gd name="T21" fmla="*/ 54 h 61"/>
                  <a:gd name="T22" fmla="*/ 39 w 40"/>
                  <a:gd name="T23" fmla="*/ 51 h 61"/>
                  <a:gd name="T24" fmla="*/ 38 w 40"/>
                  <a:gd name="T25" fmla="*/ 49 h 61"/>
                  <a:gd name="T26" fmla="*/ 33 w 40"/>
                  <a:gd name="T27" fmla="*/ 48 h 61"/>
                  <a:gd name="T28" fmla="*/ 32 w 40"/>
                  <a:gd name="T29" fmla="*/ 43 h 61"/>
                  <a:gd name="T30" fmla="*/ 29 w 40"/>
                  <a:gd name="T31" fmla="*/ 42 h 61"/>
                  <a:gd name="T32" fmla="*/ 24 w 40"/>
                  <a:gd name="T33" fmla="*/ 46 h 61"/>
                  <a:gd name="T34" fmla="*/ 19 w 40"/>
                  <a:gd name="T35" fmla="*/ 40 h 61"/>
                  <a:gd name="T36" fmla="*/ 20 w 40"/>
                  <a:gd name="T37" fmla="*/ 34 h 61"/>
                  <a:gd name="T38" fmla="*/ 17 w 40"/>
                  <a:gd name="T39" fmla="*/ 29 h 61"/>
                  <a:gd name="T40" fmla="*/ 20 w 40"/>
                  <a:gd name="T41" fmla="*/ 23 h 61"/>
                  <a:gd name="T42" fmla="*/ 24 w 40"/>
                  <a:gd name="T43" fmla="*/ 23 h 61"/>
                  <a:gd name="T44" fmla="*/ 28 w 40"/>
                  <a:gd name="T45" fmla="*/ 14 h 61"/>
                  <a:gd name="T46" fmla="*/ 25 w 40"/>
                  <a:gd name="T47" fmla="*/ 11 h 61"/>
                  <a:gd name="T48" fmla="*/ 27 w 40"/>
                  <a:gd name="T49" fmla="*/ 3 h 61"/>
                  <a:gd name="T50" fmla="*/ 24 w 40"/>
                  <a:gd name="T51" fmla="*/ 0 h 61"/>
                  <a:gd name="T52" fmla="*/ 23 w 40"/>
                  <a:gd name="T53" fmla="*/ 3 h 61"/>
                  <a:gd name="T54" fmla="*/ 18 w 40"/>
                  <a:gd name="T55" fmla="*/ 4 h 61"/>
                  <a:gd name="T56" fmla="*/ 12 w 40"/>
                  <a:gd name="T57" fmla="*/ 0 h 61"/>
                  <a:gd name="T58" fmla="*/ 8 w 40"/>
                  <a:gd name="T59" fmla="*/ 4 h 61"/>
                  <a:gd name="T60" fmla="*/ 9 w 40"/>
                  <a:gd name="T61" fmla="*/ 23 h 61"/>
                  <a:gd name="T62" fmla="*/ 5 w 40"/>
                  <a:gd name="T63" fmla="*/ 24 h 61"/>
                  <a:gd name="T64" fmla="*/ 5 w 40"/>
                  <a:gd name="T65" fmla="*/ 20 h 61"/>
                  <a:gd name="T66" fmla="*/ 3 w 40"/>
                  <a:gd name="T67" fmla="*/ 19 h 61"/>
                  <a:gd name="T68" fmla="*/ 0 w 40"/>
                  <a:gd name="T69" fmla="*/ 26 h 61"/>
                  <a:gd name="T70" fmla="*/ 5 w 40"/>
                  <a:gd name="T71" fmla="*/ 35 h 61"/>
                  <a:gd name="T72" fmla="*/ 6 w 40"/>
                  <a:gd name="T73" fmla="*/ 41 h 61"/>
                  <a:gd name="T74" fmla="*/ 8 w 40"/>
                  <a:gd name="T75" fmla="*/ 42 h 61"/>
                  <a:gd name="T76" fmla="*/ 11 w 40"/>
                  <a:gd name="T77" fmla="*/ 37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0" h="61">
                    <a:moveTo>
                      <a:pt x="11" y="37"/>
                    </a:moveTo>
                    <a:cubicBezTo>
                      <a:pt x="14" y="42"/>
                      <a:pt x="14" y="42"/>
                      <a:pt x="14" y="42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3" y="51"/>
                      <a:pt x="24" y="52"/>
                      <a:pt x="25" y="54"/>
                    </a:cubicBezTo>
                    <a:cubicBezTo>
                      <a:pt x="25" y="55"/>
                      <a:pt x="26" y="55"/>
                      <a:pt x="26" y="55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37" y="61"/>
                      <a:pt x="37" y="61"/>
                      <a:pt x="37" y="61"/>
                    </a:cubicBezTo>
                    <a:cubicBezTo>
                      <a:pt x="40" y="60"/>
                      <a:pt x="40" y="60"/>
                      <a:pt x="40" y="60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39" y="51"/>
                      <a:pt x="39" y="51"/>
                      <a:pt x="39" y="51"/>
                    </a:cubicBezTo>
                    <a:cubicBezTo>
                      <a:pt x="38" y="49"/>
                      <a:pt x="38" y="49"/>
                      <a:pt x="38" y="49"/>
                    </a:cubicBezTo>
                    <a:cubicBezTo>
                      <a:pt x="33" y="48"/>
                      <a:pt x="33" y="48"/>
                      <a:pt x="33" y="48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" y="29"/>
                      <a:pt x="3" y="32"/>
                      <a:pt x="5" y="35"/>
                    </a:cubicBezTo>
                    <a:cubicBezTo>
                      <a:pt x="5" y="37"/>
                      <a:pt x="6" y="39"/>
                      <a:pt x="6" y="41"/>
                    </a:cubicBezTo>
                    <a:cubicBezTo>
                      <a:pt x="8" y="42"/>
                      <a:pt x="8" y="42"/>
                      <a:pt x="8" y="42"/>
                    </a:cubicBezTo>
                    <a:lnTo>
                      <a:pt x="11" y="3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0" name="Freeform 83">
                <a:extLst>
                  <a:ext uri="{FF2B5EF4-FFF2-40B4-BE49-F238E27FC236}">
                    <a16:creationId xmlns:a16="http://schemas.microsoft.com/office/drawing/2014/main" id="{1D078BAC-F23F-E9B2-3A9B-B8E9E4A2C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2000" y="3727450"/>
                <a:ext cx="38100" cy="38100"/>
              </a:xfrm>
              <a:custGeom>
                <a:avLst/>
                <a:gdLst>
                  <a:gd name="T0" fmla="*/ 6 w 14"/>
                  <a:gd name="T1" fmla="*/ 13 h 14"/>
                  <a:gd name="T2" fmla="*/ 14 w 14"/>
                  <a:gd name="T3" fmla="*/ 14 h 14"/>
                  <a:gd name="T4" fmla="*/ 10 w 14"/>
                  <a:gd name="T5" fmla="*/ 0 h 14"/>
                  <a:gd name="T6" fmla="*/ 0 w 14"/>
                  <a:gd name="T7" fmla="*/ 1 h 14"/>
                  <a:gd name="T8" fmla="*/ 0 w 14"/>
                  <a:gd name="T9" fmla="*/ 4 h 14"/>
                  <a:gd name="T10" fmla="*/ 6 w 14"/>
                  <a:gd name="T11" fmla="*/ 8 h 14"/>
                  <a:gd name="T12" fmla="*/ 6 w 14"/>
                  <a:gd name="T13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4">
                    <a:moveTo>
                      <a:pt x="6" y="13"/>
                    </a:moveTo>
                    <a:cubicBezTo>
                      <a:pt x="14" y="14"/>
                      <a:pt x="14" y="14"/>
                      <a:pt x="14" y="14"/>
                    </a:cubicBezTo>
                    <a:cubicBezTo>
                      <a:pt x="12" y="9"/>
                      <a:pt x="11" y="5"/>
                      <a:pt x="1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6" y="8"/>
                      <a:pt x="6" y="8"/>
                      <a:pt x="6" y="8"/>
                    </a:cubicBezTo>
                    <a:lnTo>
                      <a:pt x="6" y="1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1" name="Freeform 84">
                <a:extLst>
                  <a:ext uri="{FF2B5EF4-FFF2-40B4-BE49-F238E27FC236}">
                    <a16:creationId xmlns:a16="http://schemas.microsoft.com/office/drawing/2014/main" id="{6F0FDC13-E69A-AEC0-8AD7-A3A422E4C4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0087" y="3744913"/>
                <a:ext cx="26987" cy="31750"/>
              </a:xfrm>
              <a:custGeom>
                <a:avLst/>
                <a:gdLst>
                  <a:gd name="T0" fmla="*/ 10 w 10"/>
                  <a:gd name="T1" fmla="*/ 5 h 12"/>
                  <a:gd name="T2" fmla="*/ 10 w 10"/>
                  <a:gd name="T3" fmla="*/ 2 h 12"/>
                  <a:gd name="T4" fmla="*/ 8 w 10"/>
                  <a:gd name="T5" fmla="*/ 3 h 12"/>
                  <a:gd name="T6" fmla="*/ 3 w 10"/>
                  <a:gd name="T7" fmla="*/ 0 h 12"/>
                  <a:gd name="T8" fmla="*/ 0 w 10"/>
                  <a:gd name="T9" fmla="*/ 0 h 12"/>
                  <a:gd name="T10" fmla="*/ 1 w 10"/>
                  <a:gd name="T11" fmla="*/ 11 h 12"/>
                  <a:gd name="T12" fmla="*/ 2 w 10"/>
                  <a:gd name="T13" fmla="*/ 12 h 12"/>
                  <a:gd name="T14" fmla="*/ 10 w 10"/>
                  <a:gd name="T15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12">
                    <a:moveTo>
                      <a:pt x="10" y="5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7"/>
                      <a:pt x="1" y="11"/>
                    </a:cubicBezTo>
                    <a:cubicBezTo>
                      <a:pt x="2" y="12"/>
                      <a:pt x="2" y="12"/>
                      <a:pt x="2" y="12"/>
                    </a:cubicBezTo>
                    <a:lnTo>
                      <a:pt x="10" y="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2" name="Freeform 85">
                <a:extLst>
                  <a:ext uri="{FF2B5EF4-FFF2-40B4-BE49-F238E27FC236}">
                    <a16:creationId xmlns:a16="http://schemas.microsoft.com/office/drawing/2014/main" id="{CCF88723-394B-AA4D-9B65-563F978C4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437" y="3768725"/>
                <a:ext cx="31750" cy="47625"/>
              </a:xfrm>
              <a:custGeom>
                <a:avLst/>
                <a:gdLst>
                  <a:gd name="T0" fmla="*/ 7 w 12"/>
                  <a:gd name="T1" fmla="*/ 17 h 18"/>
                  <a:gd name="T2" fmla="*/ 8 w 12"/>
                  <a:gd name="T3" fmla="*/ 12 h 18"/>
                  <a:gd name="T4" fmla="*/ 12 w 12"/>
                  <a:gd name="T5" fmla="*/ 3 h 18"/>
                  <a:gd name="T6" fmla="*/ 11 w 12"/>
                  <a:gd name="T7" fmla="*/ 1 h 18"/>
                  <a:gd name="T8" fmla="*/ 9 w 12"/>
                  <a:gd name="T9" fmla="*/ 0 h 18"/>
                  <a:gd name="T10" fmla="*/ 3 w 12"/>
                  <a:gd name="T11" fmla="*/ 6 h 18"/>
                  <a:gd name="T12" fmla="*/ 3 w 12"/>
                  <a:gd name="T13" fmla="*/ 10 h 18"/>
                  <a:gd name="T14" fmla="*/ 0 w 12"/>
                  <a:gd name="T15" fmla="*/ 12 h 18"/>
                  <a:gd name="T16" fmla="*/ 1 w 12"/>
                  <a:gd name="T17" fmla="*/ 16 h 18"/>
                  <a:gd name="T18" fmla="*/ 5 w 12"/>
                  <a:gd name="T19" fmla="*/ 18 h 18"/>
                  <a:gd name="T20" fmla="*/ 7 w 12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8">
                    <a:moveTo>
                      <a:pt x="7" y="17"/>
                    </a:moveTo>
                    <a:cubicBezTo>
                      <a:pt x="7" y="15"/>
                      <a:pt x="8" y="14"/>
                      <a:pt x="8" y="12"/>
                    </a:cubicBezTo>
                    <a:cubicBezTo>
                      <a:pt x="9" y="9"/>
                      <a:pt x="10" y="6"/>
                      <a:pt x="12" y="3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5" y="18"/>
                      <a:pt x="5" y="18"/>
                      <a:pt x="5" y="18"/>
                    </a:cubicBezTo>
                    <a:lnTo>
                      <a:pt x="7" y="1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3" name="Freeform 86">
                <a:extLst>
                  <a:ext uri="{FF2B5EF4-FFF2-40B4-BE49-F238E27FC236}">
                    <a16:creationId xmlns:a16="http://schemas.microsoft.com/office/drawing/2014/main" id="{2114F854-D019-727F-884F-3B86575CD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7" y="3760788"/>
                <a:ext cx="19050" cy="36513"/>
              </a:xfrm>
              <a:custGeom>
                <a:avLst/>
                <a:gdLst>
                  <a:gd name="T0" fmla="*/ 4 w 7"/>
                  <a:gd name="T1" fmla="*/ 14 h 14"/>
                  <a:gd name="T2" fmla="*/ 7 w 7"/>
                  <a:gd name="T3" fmla="*/ 14 h 14"/>
                  <a:gd name="T4" fmla="*/ 6 w 7"/>
                  <a:gd name="T5" fmla="*/ 4 h 14"/>
                  <a:gd name="T6" fmla="*/ 4 w 7"/>
                  <a:gd name="T7" fmla="*/ 2 h 14"/>
                  <a:gd name="T8" fmla="*/ 2 w 7"/>
                  <a:gd name="T9" fmla="*/ 0 h 14"/>
                  <a:gd name="T10" fmla="*/ 0 w 7"/>
                  <a:gd name="T11" fmla="*/ 0 h 14"/>
                  <a:gd name="T12" fmla="*/ 3 w 7"/>
                  <a:gd name="T13" fmla="*/ 9 h 14"/>
                  <a:gd name="T14" fmla="*/ 4 w 7"/>
                  <a:gd name="T1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4">
                    <a:moveTo>
                      <a:pt x="4" y="14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4" y="14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4" name="Freeform 87">
                <a:extLst>
                  <a:ext uri="{FF2B5EF4-FFF2-40B4-BE49-F238E27FC236}">
                    <a16:creationId xmlns:a16="http://schemas.microsoft.com/office/drawing/2014/main" id="{073EE223-0D59-5E82-7A57-5C7C4A6AEF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9612" y="3797300"/>
                <a:ext cx="120650" cy="123825"/>
              </a:xfrm>
              <a:custGeom>
                <a:avLst/>
                <a:gdLst>
                  <a:gd name="T0" fmla="*/ 42 w 45"/>
                  <a:gd name="T1" fmla="*/ 18 h 46"/>
                  <a:gd name="T2" fmla="*/ 37 w 45"/>
                  <a:gd name="T3" fmla="*/ 12 h 46"/>
                  <a:gd name="T4" fmla="*/ 38 w 45"/>
                  <a:gd name="T5" fmla="*/ 6 h 46"/>
                  <a:gd name="T6" fmla="*/ 31 w 45"/>
                  <a:gd name="T7" fmla="*/ 0 h 46"/>
                  <a:gd name="T8" fmla="*/ 29 w 45"/>
                  <a:gd name="T9" fmla="*/ 1 h 46"/>
                  <a:gd name="T10" fmla="*/ 28 w 45"/>
                  <a:gd name="T11" fmla="*/ 10 h 46"/>
                  <a:gd name="T12" fmla="*/ 18 w 45"/>
                  <a:gd name="T13" fmla="*/ 15 h 46"/>
                  <a:gd name="T14" fmla="*/ 17 w 45"/>
                  <a:gd name="T15" fmla="*/ 12 h 46"/>
                  <a:gd name="T16" fmla="*/ 13 w 45"/>
                  <a:gd name="T17" fmla="*/ 11 h 46"/>
                  <a:gd name="T18" fmla="*/ 9 w 45"/>
                  <a:gd name="T19" fmla="*/ 13 h 46"/>
                  <a:gd name="T20" fmla="*/ 9 w 45"/>
                  <a:gd name="T21" fmla="*/ 17 h 46"/>
                  <a:gd name="T22" fmla="*/ 2 w 45"/>
                  <a:gd name="T23" fmla="*/ 21 h 46"/>
                  <a:gd name="T24" fmla="*/ 0 w 45"/>
                  <a:gd name="T25" fmla="*/ 30 h 46"/>
                  <a:gd name="T26" fmla="*/ 3 w 45"/>
                  <a:gd name="T27" fmla="*/ 31 h 46"/>
                  <a:gd name="T28" fmla="*/ 7 w 45"/>
                  <a:gd name="T29" fmla="*/ 22 h 46"/>
                  <a:gd name="T30" fmla="*/ 9 w 45"/>
                  <a:gd name="T31" fmla="*/ 22 h 46"/>
                  <a:gd name="T32" fmla="*/ 10 w 45"/>
                  <a:gd name="T33" fmla="*/ 25 h 46"/>
                  <a:gd name="T34" fmla="*/ 13 w 45"/>
                  <a:gd name="T35" fmla="*/ 25 h 46"/>
                  <a:gd name="T36" fmla="*/ 14 w 45"/>
                  <a:gd name="T37" fmla="*/ 21 h 46"/>
                  <a:gd name="T38" fmla="*/ 18 w 45"/>
                  <a:gd name="T39" fmla="*/ 22 h 46"/>
                  <a:gd name="T40" fmla="*/ 22 w 45"/>
                  <a:gd name="T41" fmla="*/ 27 h 46"/>
                  <a:gd name="T42" fmla="*/ 20 w 45"/>
                  <a:gd name="T43" fmla="*/ 33 h 46"/>
                  <a:gd name="T44" fmla="*/ 18 w 45"/>
                  <a:gd name="T45" fmla="*/ 34 h 46"/>
                  <a:gd name="T46" fmla="*/ 20 w 45"/>
                  <a:gd name="T47" fmla="*/ 43 h 46"/>
                  <a:gd name="T48" fmla="*/ 26 w 45"/>
                  <a:gd name="T49" fmla="*/ 45 h 46"/>
                  <a:gd name="T50" fmla="*/ 29 w 45"/>
                  <a:gd name="T51" fmla="*/ 46 h 46"/>
                  <a:gd name="T52" fmla="*/ 33 w 45"/>
                  <a:gd name="T53" fmla="*/ 43 h 46"/>
                  <a:gd name="T54" fmla="*/ 33 w 45"/>
                  <a:gd name="T55" fmla="*/ 38 h 46"/>
                  <a:gd name="T56" fmla="*/ 31 w 45"/>
                  <a:gd name="T57" fmla="*/ 35 h 46"/>
                  <a:gd name="T58" fmla="*/ 35 w 45"/>
                  <a:gd name="T59" fmla="*/ 26 h 46"/>
                  <a:gd name="T60" fmla="*/ 37 w 45"/>
                  <a:gd name="T61" fmla="*/ 27 h 46"/>
                  <a:gd name="T62" fmla="*/ 39 w 45"/>
                  <a:gd name="T63" fmla="*/ 35 h 46"/>
                  <a:gd name="T64" fmla="*/ 40 w 45"/>
                  <a:gd name="T65" fmla="*/ 38 h 46"/>
                  <a:gd name="T66" fmla="*/ 41 w 45"/>
                  <a:gd name="T67" fmla="*/ 38 h 46"/>
                  <a:gd name="T68" fmla="*/ 41 w 45"/>
                  <a:gd name="T69" fmla="*/ 33 h 46"/>
                  <a:gd name="T70" fmla="*/ 45 w 45"/>
                  <a:gd name="T71" fmla="*/ 27 h 46"/>
                  <a:gd name="T72" fmla="*/ 42 w 45"/>
                  <a:gd name="T73" fmla="*/ 1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5" h="46">
                    <a:moveTo>
                      <a:pt x="42" y="18"/>
                    </a:moveTo>
                    <a:cubicBezTo>
                      <a:pt x="40" y="16"/>
                      <a:pt x="39" y="14"/>
                      <a:pt x="37" y="12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22" y="44"/>
                      <a:pt x="24" y="44"/>
                      <a:pt x="26" y="45"/>
                    </a:cubicBezTo>
                    <a:cubicBezTo>
                      <a:pt x="27" y="45"/>
                      <a:pt x="28" y="46"/>
                      <a:pt x="29" y="46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30"/>
                      <a:pt x="38" y="33"/>
                      <a:pt x="39" y="35"/>
                    </a:cubicBezTo>
                    <a:cubicBezTo>
                      <a:pt x="39" y="36"/>
                      <a:pt x="39" y="37"/>
                      <a:pt x="40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1" y="33"/>
                      <a:pt x="41" y="33"/>
                      <a:pt x="41" y="33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4" y="24"/>
                      <a:pt x="43" y="21"/>
                      <a:pt x="42" y="18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5" name="Freeform 88">
                <a:extLst>
                  <a:ext uri="{FF2B5EF4-FFF2-40B4-BE49-F238E27FC236}">
                    <a16:creationId xmlns:a16="http://schemas.microsoft.com/office/drawing/2014/main" id="{5C14C24A-B608-3F8A-CB80-3A788B888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2612" y="3752850"/>
                <a:ext cx="61912" cy="82550"/>
              </a:xfrm>
              <a:custGeom>
                <a:avLst/>
                <a:gdLst>
                  <a:gd name="T0" fmla="*/ 19 w 23"/>
                  <a:gd name="T1" fmla="*/ 2 h 31"/>
                  <a:gd name="T2" fmla="*/ 18 w 23"/>
                  <a:gd name="T3" fmla="*/ 8 h 31"/>
                  <a:gd name="T4" fmla="*/ 0 w 23"/>
                  <a:gd name="T5" fmla="*/ 29 h 31"/>
                  <a:gd name="T6" fmla="*/ 2 w 23"/>
                  <a:gd name="T7" fmla="*/ 31 h 31"/>
                  <a:gd name="T8" fmla="*/ 22 w 23"/>
                  <a:gd name="T9" fmla="*/ 9 h 31"/>
                  <a:gd name="T10" fmla="*/ 23 w 23"/>
                  <a:gd name="T11" fmla="*/ 2 h 31"/>
                  <a:gd name="T12" fmla="*/ 22 w 23"/>
                  <a:gd name="T13" fmla="*/ 0 h 31"/>
                  <a:gd name="T14" fmla="*/ 19 w 23"/>
                  <a:gd name="T15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31">
                    <a:moveTo>
                      <a:pt x="19" y="2"/>
                    </a:moveTo>
                    <a:cubicBezTo>
                      <a:pt x="18" y="8"/>
                      <a:pt x="18" y="8"/>
                      <a:pt x="18" y="8"/>
                    </a:cubicBezTo>
                    <a:cubicBezTo>
                      <a:pt x="12" y="15"/>
                      <a:pt x="6" y="22"/>
                      <a:pt x="0" y="29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2" y="0"/>
                      <a:pt x="22" y="0"/>
                      <a:pt x="22" y="0"/>
                    </a:cubicBezTo>
                    <a:lnTo>
                      <a:pt x="19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6" name="Freeform 89">
                <a:extLst>
                  <a:ext uri="{FF2B5EF4-FFF2-40B4-BE49-F238E27FC236}">
                    <a16:creationId xmlns:a16="http://schemas.microsoft.com/office/drawing/2014/main" id="{A7F0E345-A636-38AA-573A-DE15FF7109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8337" y="3711575"/>
                <a:ext cx="26987" cy="30163"/>
              </a:xfrm>
              <a:custGeom>
                <a:avLst/>
                <a:gdLst>
                  <a:gd name="T0" fmla="*/ 0 w 17"/>
                  <a:gd name="T1" fmla="*/ 2 h 19"/>
                  <a:gd name="T2" fmla="*/ 7 w 17"/>
                  <a:gd name="T3" fmla="*/ 17 h 19"/>
                  <a:gd name="T4" fmla="*/ 12 w 17"/>
                  <a:gd name="T5" fmla="*/ 19 h 19"/>
                  <a:gd name="T6" fmla="*/ 17 w 17"/>
                  <a:gd name="T7" fmla="*/ 2 h 19"/>
                  <a:gd name="T8" fmla="*/ 9 w 17"/>
                  <a:gd name="T9" fmla="*/ 0 h 19"/>
                  <a:gd name="T10" fmla="*/ 0 w 17"/>
                  <a:gd name="T11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9">
                    <a:moveTo>
                      <a:pt x="0" y="2"/>
                    </a:moveTo>
                    <a:lnTo>
                      <a:pt x="7" y="17"/>
                    </a:lnTo>
                    <a:lnTo>
                      <a:pt x="12" y="19"/>
                    </a:lnTo>
                    <a:lnTo>
                      <a:pt x="17" y="2"/>
                    </a:lnTo>
                    <a:lnTo>
                      <a:pt x="9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83" name="Freeform 91">
              <a:extLst>
                <a:ext uri="{FF2B5EF4-FFF2-40B4-BE49-F238E27FC236}">
                  <a16:creationId xmlns:a16="http://schemas.microsoft.com/office/drawing/2014/main" id="{BAAF24D6-9883-CE55-1528-9B14F57E2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4987" y="2992438"/>
              <a:ext cx="377825" cy="404813"/>
            </a:xfrm>
            <a:custGeom>
              <a:avLst/>
              <a:gdLst>
                <a:gd name="T0" fmla="*/ 125 w 141"/>
                <a:gd name="T1" fmla="*/ 1 h 151"/>
                <a:gd name="T2" fmla="*/ 121 w 141"/>
                <a:gd name="T3" fmla="*/ 0 h 151"/>
                <a:gd name="T4" fmla="*/ 115 w 141"/>
                <a:gd name="T5" fmla="*/ 4 h 151"/>
                <a:gd name="T6" fmla="*/ 111 w 141"/>
                <a:gd name="T7" fmla="*/ 7 h 151"/>
                <a:gd name="T8" fmla="*/ 104 w 141"/>
                <a:gd name="T9" fmla="*/ 7 h 151"/>
                <a:gd name="T10" fmla="*/ 97 w 141"/>
                <a:gd name="T11" fmla="*/ 8 h 151"/>
                <a:gd name="T12" fmla="*/ 88 w 141"/>
                <a:gd name="T13" fmla="*/ 30 h 151"/>
                <a:gd name="T14" fmla="*/ 63 w 141"/>
                <a:gd name="T15" fmla="*/ 56 h 151"/>
                <a:gd name="T16" fmla="*/ 28 w 141"/>
                <a:gd name="T17" fmla="*/ 80 h 151"/>
                <a:gd name="T18" fmla="*/ 0 w 141"/>
                <a:gd name="T19" fmla="*/ 75 h 151"/>
                <a:gd name="T20" fmla="*/ 16 w 141"/>
                <a:gd name="T21" fmla="*/ 109 h 151"/>
                <a:gd name="T22" fmla="*/ 13 w 141"/>
                <a:gd name="T23" fmla="*/ 118 h 151"/>
                <a:gd name="T24" fmla="*/ 4 w 141"/>
                <a:gd name="T25" fmla="*/ 124 h 151"/>
                <a:gd name="T26" fmla="*/ 3 w 141"/>
                <a:gd name="T27" fmla="*/ 133 h 151"/>
                <a:gd name="T28" fmla="*/ 6 w 141"/>
                <a:gd name="T29" fmla="*/ 131 h 151"/>
                <a:gd name="T30" fmla="*/ 9 w 141"/>
                <a:gd name="T31" fmla="*/ 133 h 151"/>
                <a:gd name="T32" fmla="*/ 14 w 141"/>
                <a:gd name="T33" fmla="*/ 130 h 151"/>
                <a:gd name="T34" fmla="*/ 16 w 141"/>
                <a:gd name="T35" fmla="*/ 133 h 151"/>
                <a:gd name="T36" fmla="*/ 29 w 141"/>
                <a:gd name="T37" fmla="*/ 131 h 151"/>
                <a:gd name="T38" fmla="*/ 34 w 141"/>
                <a:gd name="T39" fmla="*/ 130 h 151"/>
                <a:gd name="T40" fmla="*/ 43 w 141"/>
                <a:gd name="T41" fmla="*/ 131 h 151"/>
                <a:gd name="T42" fmla="*/ 49 w 141"/>
                <a:gd name="T43" fmla="*/ 127 h 151"/>
                <a:gd name="T44" fmla="*/ 51 w 141"/>
                <a:gd name="T45" fmla="*/ 131 h 151"/>
                <a:gd name="T46" fmla="*/ 49 w 141"/>
                <a:gd name="T47" fmla="*/ 139 h 151"/>
                <a:gd name="T48" fmla="*/ 53 w 141"/>
                <a:gd name="T49" fmla="*/ 140 h 151"/>
                <a:gd name="T50" fmla="*/ 55 w 141"/>
                <a:gd name="T51" fmla="*/ 151 h 151"/>
                <a:gd name="T52" fmla="*/ 77 w 141"/>
                <a:gd name="T53" fmla="*/ 150 h 151"/>
                <a:gd name="T54" fmla="*/ 81 w 141"/>
                <a:gd name="T55" fmla="*/ 141 h 151"/>
                <a:gd name="T56" fmla="*/ 75 w 141"/>
                <a:gd name="T57" fmla="*/ 122 h 151"/>
                <a:gd name="T58" fmla="*/ 79 w 141"/>
                <a:gd name="T59" fmla="*/ 109 h 151"/>
                <a:gd name="T60" fmla="*/ 86 w 141"/>
                <a:gd name="T61" fmla="*/ 109 h 151"/>
                <a:gd name="T62" fmla="*/ 121 w 141"/>
                <a:gd name="T63" fmla="*/ 64 h 151"/>
                <a:gd name="T64" fmla="*/ 123 w 141"/>
                <a:gd name="T65" fmla="*/ 55 h 151"/>
                <a:gd name="T66" fmla="*/ 126 w 141"/>
                <a:gd name="T67" fmla="*/ 46 h 151"/>
                <a:gd name="T68" fmla="*/ 117 w 141"/>
                <a:gd name="T69" fmla="*/ 37 h 151"/>
                <a:gd name="T70" fmla="*/ 117 w 141"/>
                <a:gd name="T71" fmla="*/ 26 h 151"/>
                <a:gd name="T72" fmla="*/ 134 w 141"/>
                <a:gd name="T73" fmla="*/ 27 h 151"/>
                <a:gd name="T74" fmla="*/ 141 w 141"/>
                <a:gd name="T75" fmla="*/ 17 h 151"/>
                <a:gd name="T76" fmla="*/ 137 w 141"/>
                <a:gd name="T77" fmla="*/ 5 h 151"/>
                <a:gd name="T78" fmla="*/ 128 w 141"/>
                <a:gd name="T79" fmla="*/ 2 h 151"/>
                <a:gd name="T80" fmla="*/ 125 w 141"/>
                <a:gd name="T81" fmla="*/ 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51">
                  <a:moveTo>
                    <a:pt x="125" y="1"/>
                  </a:moveTo>
                  <a:cubicBezTo>
                    <a:pt x="124" y="1"/>
                    <a:pt x="122" y="0"/>
                    <a:pt x="121" y="0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1" y="7"/>
                    <a:pt x="111" y="7"/>
                    <a:pt x="111" y="7"/>
                  </a:cubicBezTo>
                  <a:cubicBezTo>
                    <a:pt x="109" y="6"/>
                    <a:pt x="107" y="6"/>
                    <a:pt x="104" y="7"/>
                  </a:cubicBezTo>
                  <a:cubicBezTo>
                    <a:pt x="102" y="7"/>
                    <a:pt x="99" y="8"/>
                    <a:pt x="97" y="8"/>
                  </a:cubicBezTo>
                  <a:cubicBezTo>
                    <a:pt x="88" y="30"/>
                    <a:pt x="88" y="30"/>
                    <a:pt x="88" y="30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1" y="64"/>
                    <a:pt x="40" y="72"/>
                    <a:pt x="28" y="80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16" y="109"/>
                    <a:pt x="16" y="109"/>
                    <a:pt x="16" y="109"/>
                  </a:cubicBezTo>
                  <a:cubicBezTo>
                    <a:pt x="13" y="118"/>
                    <a:pt x="13" y="118"/>
                    <a:pt x="13" y="118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6" y="131"/>
                    <a:pt x="6" y="131"/>
                    <a:pt x="6" y="131"/>
                  </a:cubicBezTo>
                  <a:cubicBezTo>
                    <a:pt x="9" y="133"/>
                    <a:pt x="9" y="133"/>
                    <a:pt x="9" y="133"/>
                  </a:cubicBezTo>
                  <a:cubicBezTo>
                    <a:pt x="14" y="130"/>
                    <a:pt x="14" y="130"/>
                    <a:pt x="14" y="130"/>
                  </a:cubicBezTo>
                  <a:cubicBezTo>
                    <a:pt x="16" y="133"/>
                    <a:pt x="16" y="133"/>
                    <a:pt x="16" y="133"/>
                  </a:cubicBezTo>
                  <a:cubicBezTo>
                    <a:pt x="20" y="133"/>
                    <a:pt x="25" y="132"/>
                    <a:pt x="29" y="131"/>
                  </a:cubicBezTo>
                  <a:cubicBezTo>
                    <a:pt x="31" y="131"/>
                    <a:pt x="32" y="130"/>
                    <a:pt x="34" y="130"/>
                  </a:cubicBezTo>
                  <a:cubicBezTo>
                    <a:pt x="43" y="131"/>
                    <a:pt x="43" y="131"/>
                    <a:pt x="43" y="131"/>
                  </a:cubicBezTo>
                  <a:cubicBezTo>
                    <a:pt x="49" y="127"/>
                    <a:pt x="49" y="127"/>
                    <a:pt x="49" y="127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53" y="140"/>
                    <a:pt x="53" y="140"/>
                    <a:pt x="53" y="140"/>
                  </a:cubicBezTo>
                  <a:cubicBezTo>
                    <a:pt x="55" y="151"/>
                    <a:pt x="55" y="151"/>
                    <a:pt x="55" y="151"/>
                  </a:cubicBezTo>
                  <a:cubicBezTo>
                    <a:pt x="77" y="150"/>
                    <a:pt x="77" y="150"/>
                    <a:pt x="77" y="150"/>
                  </a:cubicBezTo>
                  <a:cubicBezTo>
                    <a:pt x="81" y="141"/>
                    <a:pt x="81" y="141"/>
                    <a:pt x="81" y="141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9" y="109"/>
                    <a:pt x="79" y="109"/>
                    <a:pt x="79" y="109"/>
                  </a:cubicBezTo>
                  <a:cubicBezTo>
                    <a:pt x="86" y="109"/>
                    <a:pt x="86" y="109"/>
                    <a:pt x="86" y="109"/>
                  </a:cubicBezTo>
                  <a:cubicBezTo>
                    <a:pt x="98" y="94"/>
                    <a:pt x="109" y="79"/>
                    <a:pt x="121" y="64"/>
                  </a:cubicBezTo>
                  <a:cubicBezTo>
                    <a:pt x="122" y="61"/>
                    <a:pt x="122" y="58"/>
                    <a:pt x="123" y="55"/>
                  </a:cubicBezTo>
                  <a:cubicBezTo>
                    <a:pt x="124" y="52"/>
                    <a:pt x="124" y="49"/>
                    <a:pt x="126" y="46"/>
                  </a:cubicBezTo>
                  <a:cubicBezTo>
                    <a:pt x="117" y="37"/>
                    <a:pt x="117" y="37"/>
                    <a:pt x="117" y="37"/>
                  </a:cubicBezTo>
                  <a:cubicBezTo>
                    <a:pt x="117" y="26"/>
                    <a:pt x="117" y="26"/>
                    <a:pt x="117" y="26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41" y="17"/>
                    <a:pt x="141" y="17"/>
                    <a:pt x="141" y="17"/>
                  </a:cubicBezTo>
                  <a:cubicBezTo>
                    <a:pt x="137" y="5"/>
                    <a:pt x="137" y="5"/>
                    <a:pt x="137" y="5"/>
                  </a:cubicBezTo>
                  <a:cubicBezTo>
                    <a:pt x="128" y="2"/>
                    <a:pt x="128" y="2"/>
                    <a:pt x="128" y="2"/>
                  </a:cubicBezTo>
                  <a:lnTo>
                    <a:pt x="125" y="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Freeform 92">
              <a:extLst>
                <a:ext uri="{FF2B5EF4-FFF2-40B4-BE49-F238E27FC236}">
                  <a16:creationId xmlns:a16="http://schemas.microsoft.com/office/drawing/2014/main" id="{C56E3E5F-5EFF-D663-F348-C5F85E05E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87" y="2701924"/>
              <a:ext cx="407987" cy="268287"/>
            </a:xfrm>
            <a:custGeom>
              <a:avLst/>
              <a:gdLst>
                <a:gd name="T0" fmla="*/ 81 w 152"/>
                <a:gd name="T1" fmla="*/ 31 h 100"/>
                <a:gd name="T2" fmla="*/ 74 w 152"/>
                <a:gd name="T3" fmla="*/ 31 h 100"/>
                <a:gd name="T4" fmla="*/ 62 w 152"/>
                <a:gd name="T5" fmla="*/ 38 h 100"/>
                <a:gd name="T6" fmla="*/ 46 w 152"/>
                <a:gd name="T7" fmla="*/ 21 h 100"/>
                <a:gd name="T8" fmla="*/ 45 w 152"/>
                <a:gd name="T9" fmla="*/ 22 h 100"/>
                <a:gd name="T10" fmla="*/ 40 w 152"/>
                <a:gd name="T11" fmla="*/ 30 h 100"/>
                <a:gd name="T12" fmla="*/ 32 w 152"/>
                <a:gd name="T13" fmla="*/ 29 h 100"/>
                <a:gd name="T14" fmla="*/ 28 w 152"/>
                <a:gd name="T15" fmla="*/ 29 h 100"/>
                <a:gd name="T16" fmla="*/ 24 w 152"/>
                <a:gd name="T17" fmla="*/ 25 h 100"/>
                <a:gd name="T18" fmla="*/ 26 w 152"/>
                <a:gd name="T19" fmla="*/ 8 h 100"/>
                <a:gd name="T20" fmla="*/ 30 w 152"/>
                <a:gd name="T21" fmla="*/ 2 h 100"/>
                <a:gd name="T22" fmla="*/ 28 w 152"/>
                <a:gd name="T23" fmla="*/ 0 h 100"/>
                <a:gd name="T24" fmla="*/ 1 w 152"/>
                <a:gd name="T25" fmla="*/ 15 h 100"/>
                <a:gd name="T26" fmla="*/ 0 w 152"/>
                <a:gd name="T27" fmla="*/ 46 h 100"/>
                <a:gd name="T28" fmla="*/ 7 w 152"/>
                <a:gd name="T29" fmla="*/ 53 h 100"/>
                <a:gd name="T30" fmla="*/ 9 w 152"/>
                <a:gd name="T31" fmla="*/ 47 h 100"/>
                <a:gd name="T32" fmla="*/ 23 w 152"/>
                <a:gd name="T33" fmla="*/ 39 h 100"/>
                <a:gd name="T34" fmla="*/ 37 w 152"/>
                <a:gd name="T35" fmla="*/ 56 h 100"/>
                <a:gd name="T36" fmla="*/ 50 w 152"/>
                <a:gd name="T37" fmla="*/ 61 h 100"/>
                <a:gd name="T38" fmla="*/ 85 w 152"/>
                <a:gd name="T39" fmla="*/ 97 h 100"/>
                <a:gd name="T40" fmla="*/ 108 w 152"/>
                <a:gd name="T41" fmla="*/ 100 h 100"/>
                <a:gd name="T42" fmla="*/ 104 w 152"/>
                <a:gd name="T43" fmla="*/ 78 h 100"/>
                <a:gd name="T44" fmla="*/ 118 w 152"/>
                <a:gd name="T45" fmla="*/ 63 h 100"/>
                <a:gd name="T46" fmla="*/ 124 w 152"/>
                <a:gd name="T47" fmla="*/ 62 h 100"/>
                <a:gd name="T48" fmla="*/ 129 w 152"/>
                <a:gd name="T49" fmla="*/ 67 h 100"/>
                <a:gd name="T50" fmla="*/ 150 w 152"/>
                <a:gd name="T51" fmla="*/ 64 h 100"/>
                <a:gd name="T52" fmla="*/ 152 w 152"/>
                <a:gd name="T53" fmla="*/ 53 h 100"/>
                <a:gd name="T54" fmla="*/ 133 w 152"/>
                <a:gd name="T55" fmla="*/ 44 h 100"/>
                <a:gd name="T56" fmla="*/ 112 w 152"/>
                <a:gd name="T57" fmla="*/ 55 h 100"/>
                <a:gd name="T58" fmla="*/ 108 w 152"/>
                <a:gd name="T59" fmla="*/ 57 h 100"/>
                <a:gd name="T60" fmla="*/ 97 w 152"/>
                <a:gd name="T61" fmla="*/ 64 h 100"/>
                <a:gd name="T62" fmla="*/ 90 w 152"/>
                <a:gd name="T63" fmla="*/ 63 h 100"/>
                <a:gd name="T64" fmla="*/ 81 w 152"/>
                <a:gd name="T65" fmla="*/ 3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2" h="100">
                  <a:moveTo>
                    <a:pt x="81" y="31"/>
                  </a:moveTo>
                  <a:cubicBezTo>
                    <a:pt x="74" y="31"/>
                    <a:pt x="74" y="31"/>
                    <a:pt x="74" y="31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5" y="21"/>
                    <a:pt x="45" y="21"/>
                    <a:pt x="45" y="22"/>
                  </a:cubicBezTo>
                  <a:cubicBezTo>
                    <a:pt x="43" y="24"/>
                    <a:pt x="41" y="27"/>
                    <a:pt x="40" y="30"/>
                  </a:cubicBezTo>
                  <a:cubicBezTo>
                    <a:pt x="37" y="29"/>
                    <a:pt x="35" y="29"/>
                    <a:pt x="32" y="29"/>
                  </a:cubicBezTo>
                  <a:cubicBezTo>
                    <a:pt x="31" y="29"/>
                    <a:pt x="29" y="29"/>
                    <a:pt x="28" y="29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85" y="97"/>
                    <a:pt x="85" y="97"/>
                    <a:pt x="85" y="97"/>
                  </a:cubicBezTo>
                  <a:cubicBezTo>
                    <a:pt x="92" y="98"/>
                    <a:pt x="100" y="99"/>
                    <a:pt x="108" y="100"/>
                  </a:cubicBezTo>
                  <a:cubicBezTo>
                    <a:pt x="104" y="78"/>
                    <a:pt x="104" y="78"/>
                    <a:pt x="104" y="78"/>
                  </a:cubicBezTo>
                  <a:cubicBezTo>
                    <a:pt x="118" y="63"/>
                    <a:pt x="118" y="63"/>
                    <a:pt x="118" y="63"/>
                  </a:cubicBezTo>
                  <a:cubicBezTo>
                    <a:pt x="124" y="62"/>
                    <a:pt x="124" y="62"/>
                    <a:pt x="124" y="62"/>
                  </a:cubicBezTo>
                  <a:cubicBezTo>
                    <a:pt x="129" y="67"/>
                    <a:pt x="129" y="67"/>
                    <a:pt x="129" y="67"/>
                  </a:cubicBezTo>
                  <a:cubicBezTo>
                    <a:pt x="150" y="64"/>
                    <a:pt x="150" y="64"/>
                    <a:pt x="150" y="64"/>
                  </a:cubicBezTo>
                  <a:cubicBezTo>
                    <a:pt x="152" y="53"/>
                    <a:pt x="152" y="53"/>
                    <a:pt x="152" y="53"/>
                  </a:cubicBezTo>
                  <a:cubicBezTo>
                    <a:pt x="133" y="44"/>
                    <a:pt x="133" y="44"/>
                    <a:pt x="133" y="44"/>
                  </a:cubicBezTo>
                  <a:cubicBezTo>
                    <a:pt x="125" y="47"/>
                    <a:pt x="118" y="51"/>
                    <a:pt x="112" y="55"/>
                  </a:cubicBezTo>
                  <a:cubicBezTo>
                    <a:pt x="111" y="56"/>
                    <a:pt x="110" y="56"/>
                    <a:pt x="108" y="57"/>
                  </a:cubicBezTo>
                  <a:cubicBezTo>
                    <a:pt x="104" y="59"/>
                    <a:pt x="101" y="62"/>
                    <a:pt x="97" y="64"/>
                  </a:cubicBezTo>
                  <a:cubicBezTo>
                    <a:pt x="90" y="63"/>
                    <a:pt x="90" y="63"/>
                    <a:pt x="90" y="63"/>
                  </a:cubicBezTo>
                  <a:lnTo>
                    <a:pt x="81" y="3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Freeform 93">
              <a:extLst>
                <a:ext uri="{FF2B5EF4-FFF2-40B4-BE49-F238E27FC236}">
                  <a16:creationId xmlns:a16="http://schemas.microsoft.com/office/drawing/2014/main" id="{3E32918A-433A-FBB5-B83A-3CE8BB1AB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3375" y="3371849"/>
              <a:ext cx="176213" cy="233363"/>
            </a:xfrm>
            <a:custGeom>
              <a:avLst/>
              <a:gdLst>
                <a:gd name="T0" fmla="*/ 66 w 66"/>
                <a:gd name="T1" fmla="*/ 24 h 87"/>
                <a:gd name="T2" fmla="*/ 64 w 66"/>
                <a:gd name="T3" fmla="*/ 25 h 87"/>
                <a:gd name="T4" fmla="*/ 58 w 66"/>
                <a:gd name="T5" fmla="*/ 21 h 87"/>
                <a:gd name="T6" fmla="*/ 53 w 66"/>
                <a:gd name="T7" fmla="*/ 14 h 87"/>
                <a:gd name="T8" fmla="*/ 50 w 66"/>
                <a:gd name="T9" fmla="*/ 12 h 87"/>
                <a:gd name="T10" fmla="*/ 40 w 66"/>
                <a:gd name="T11" fmla="*/ 10 h 87"/>
                <a:gd name="T12" fmla="*/ 34 w 66"/>
                <a:gd name="T13" fmla="*/ 0 h 87"/>
                <a:gd name="T14" fmla="*/ 31 w 66"/>
                <a:gd name="T15" fmla="*/ 3 h 87"/>
                <a:gd name="T16" fmla="*/ 24 w 66"/>
                <a:gd name="T17" fmla="*/ 14 h 87"/>
                <a:gd name="T18" fmla="*/ 29 w 66"/>
                <a:gd name="T19" fmla="*/ 19 h 87"/>
                <a:gd name="T20" fmla="*/ 26 w 66"/>
                <a:gd name="T21" fmla="*/ 60 h 87"/>
                <a:gd name="T22" fmla="*/ 0 w 66"/>
                <a:gd name="T23" fmla="*/ 72 h 87"/>
                <a:gd name="T24" fmla="*/ 6 w 66"/>
                <a:gd name="T25" fmla="*/ 86 h 87"/>
                <a:gd name="T26" fmla="*/ 12 w 66"/>
                <a:gd name="T27" fmla="*/ 85 h 87"/>
                <a:gd name="T28" fmla="*/ 16 w 66"/>
                <a:gd name="T29" fmla="*/ 87 h 87"/>
                <a:gd name="T30" fmla="*/ 19 w 66"/>
                <a:gd name="T31" fmla="*/ 85 h 87"/>
                <a:gd name="T32" fmla="*/ 21 w 66"/>
                <a:gd name="T33" fmla="*/ 85 h 87"/>
                <a:gd name="T34" fmla="*/ 24 w 66"/>
                <a:gd name="T35" fmla="*/ 81 h 87"/>
                <a:gd name="T36" fmla="*/ 21 w 66"/>
                <a:gd name="T37" fmla="*/ 79 h 87"/>
                <a:gd name="T38" fmla="*/ 29 w 66"/>
                <a:gd name="T39" fmla="*/ 73 h 87"/>
                <a:gd name="T40" fmla="*/ 33 w 66"/>
                <a:gd name="T41" fmla="*/ 74 h 87"/>
                <a:gd name="T42" fmla="*/ 34 w 66"/>
                <a:gd name="T43" fmla="*/ 70 h 87"/>
                <a:gd name="T44" fmla="*/ 39 w 66"/>
                <a:gd name="T45" fmla="*/ 64 h 87"/>
                <a:gd name="T46" fmla="*/ 43 w 66"/>
                <a:gd name="T47" fmla="*/ 63 h 87"/>
                <a:gd name="T48" fmla="*/ 45 w 66"/>
                <a:gd name="T49" fmla="*/ 61 h 87"/>
                <a:gd name="T50" fmla="*/ 50 w 66"/>
                <a:gd name="T51" fmla="*/ 44 h 87"/>
                <a:gd name="T52" fmla="*/ 51 w 66"/>
                <a:gd name="T53" fmla="*/ 46 h 87"/>
                <a:gd name="T54" fmla="*/ 55 w 66"/>
                <a:gd name="T55" fmla="*/ 45 h 87"/>
                <a:gd name="T56" fmla="*/ 65 w 66"/>
                <a:gd name="T57" fmla="*/ 31 h 87"/>
                <a:gd name="T58" fmla="*/ 66 w 66"/>
                <a:gd name="T59" fmla="*/ 2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6" h="87">
                  <a:moveTo>
                    <a:pt x="66" y="24"/>
                  </a:moveTo>
                  <a:cubicBezTo>
                    <a:pt x="64" y="25"/>
                    <a:pt x="64" y="25"/>
                    <a:pt x="64" y="25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6" y="8"/>
                    <a:pt x="34" y="4"/>
                    <a:pt x="34" y="0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6" y="87"/>
                    <a:pt x="16" y="87"/>
                    <a:pt x="16" y="87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33" y="74"/>
                    <a:pt x="33" y="74"/>
                    <a:pt x="33" y="74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5" y="50"/>
                    <a:pt x="47" y="44"/>
                    <a:pt x="50" y="44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65" y="31"/>
                    <a:pt x="65" y="31"/>
                    <a:pt x="65" y="31"/>
                  </a:cubicBezTo>
                  <a:lnTo>
                    <a:pt x="66" y="2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Freeform 94">
              <a:extLst>
                <a:ext uri="{FF2B5EF4-FFF2-40B4-BE49-F238E27FC236}">
                  <a16:creationId xmlns:a16="http://schemas.microsoft.com/office/drawing/2014/main" id="{92A00DBA-C4AC-2A66-F1A8-EC77A9CCF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0000" y="3257549"/>
              <a:ext cx="201612" cy="527050"/>
            </a:xfrm>
            <a:custGeom>
              <a:avLst/>
              <a:gdLst>
                <a:gd name="T0" fmla="*/ 46 w 75"/>
                <a:gd name="T1" fmla="*/ 0 h 196"/>
                <a:gd name="T2" fmla="*/ 32 w 75"/>
                <a:gd name="T3" fmla="*/ 17 h 196"/>
                <a:gd name="T4" fmla="*/ 18 w 75"/>
                <a:gd name="T5" fmla="*/ 30 h 196"/>
                <a:gd name="T6" fmla="*/ 10 w 75"/>
                <a:gd name="T7" fmla="*/ 62 h 196"/>
                <a:gd name="T8" fmla="*/ 6 w 75"/>
                <a:gd name="T9" fmla="*/ 63 h 196"/>
                <a:gd name="T10" fmla="*/ 6 w 75"/>
                <a:gd name="T11" fmla="*/ 63 h 196"/>
                <a:gd name="T12" fmla="*/ 4 w 75"/>
                <a:gd name="T13" fmla="*/ 70 h 196"/>
                <a:gd name="T14" fmla="*/ 0 w 75"/>
                <a:gd name="T15" fmla="*/ 85 h 196"/>
                <a:gd name="T16" fmla="*/ 3 w 75"/>
                <a:gd name="T17" fmla="*/ 90 h 196"/>
                <a:gd name="T18" fmla="*/ 6 w 75"/>
                <a:gd name="T19" fmla="*/ 90 h 196"/>
                <a:gd name="T20" fmla="*/ 7 w 75"/>
                <a:gd name="T21" fmla="*/ 88 h 196"/>
                <a:gd name="T22" fmla="*/ 10 w 75"/>
                <a:gd name="T23" fmla="*/ 90 h 196"/>
                <a:gd name="T24" fmla="*/ 15 w 75"/>
                <a:gd name="T25" fmla="*/ 104 h 196"/>
                <a:gd name="T26" fmla="*/ 20 w 75"/>
                <a:gd name="T27" fmla="*/ 116 h 196"/>
                <a:gd name="T28" fmla="*/ 17 w 75"/>
                <a:gd name="T29" fmla="*/ 125 h 196"/>
                <a:gd name="T30" fmla="*/ 14 w 75"/>
                <a:gd name="T31" fmla="*/ 135 h 196"/>
                <a:gd name="T32" fmla="*/ 20 w 75"/>
                <a:gd name="T33" fmla="*/ 138 h 196"/>
                <a:gd name="T34" fmla="*/ 26 w 75"/>
                <a:gd name="T35" fmla="*/ 141 h 196"/>
                <a:gd name="T36" fmla="*/ 38 w 75"/>
                <a:gd name="T37" fmla="*/ 132 h 196"/>
                <a:gd name="T38" fmla="*/ 38 w 75"/>
                <a:gd name="T39" fmla="*/ 128 h 196"/>
                <a:gd name="T40" fmla="*/ 40 w 75"/>
                <a:gd name="T41" fmla="*/ 125 h 196"/>
                <a:gd name="T42" fmla="*/ 41 w 75"/>
                <a:gd name="T43" fmla="*/ 125 h 196"/>
                <a:gd name="T44" fmla="*/ 48 w 75"/>
                <a:gd name="T45" fmla="*/ 148 h 196"/>
                <a:gd name="T46" fmla="*/ 52 w 75"/>
                <a:gd name="T47" fmla="*/ 161 h 196"/>
                <a:gd name="T48" fmla="*/ 55 w 75"/>
                <a:gd name="T49" fmla="*/ 161 h 196"/>
                <a:gd name="T50" fmla="*/ 56 w 75"/>
                <a:gd name="T51" fmla="*/ 167 h 196"/>
                <a:gd name="T52" fmla="*/ 55 w 75"/>
                <a:gd name="T53" fmla="*/ 184 h 196"/>
                <a:gd name="T54" fmla="*/ 55 w 75"/>
                <a:gd name="T55" fmla="*/ 196 h 196"/>
                <a:gd name="T56" fmla="*/ 56 w 75"/>
                <a:gd name="T57" fmla="*/ 196 h 196"/>
                <a:gd name="T58" fmla="*/ 60 w 75"/>
                <a:gd name="T59" fmla="*/ 182 h 196"/>
                <a:gd name="T60" fmla="*/ 59 w 75"/>
                <a:gd name="T61" fmla="*/ 146 h 196"/>
                <a:gd name="T62" fmla="*/ 59 w 75"/>
                <a:gd name="T63" fmla="*/ 141 h 196"/>
                <a:gd name="T64" fmla="*/ 59 w 75"/>
                <a:gd name="T65" fmla="*/ 127 h 196"/>
                <a:gd name="T66" fmla="*/ 59 w 75"/>
                <a:gd name="T67" fmla="*/ 125 h 196"/>
                <a:gd name="T68" fmla="*/ 49 w 75"/>
                <a:gd name="T69" fmla="*/ 112 h 196"/>
                <a:gd name="T70" fmla="*/ 61 w 75"/>
                <a:gd name="T71" fmla="*/ 89 h 196"/>
                <a:gd name="T72" fmla="*/ 62 w 75"/>
                <a:gd name="T73" fmla="*/ 88 h 196"/>
                <a:gd name="T74" fmla="*/ 67 w 75"/>
                <a:gd name="T75" fmla="*/ 85 h 196"/>
                <a:gd name="T76" fmla="*/ 75 w 75"/>
                <a:gd name="T77" fmla="*/ 76 h 196"/>
                <a:gd name="T78" fmla="*/ 62 w 75"/>
                <a:gd name="T79" fmla="*/ 72 h 196"/>
                <a:gd name="T80" fmla="*/ 58 w 75"/>
                <a:gd name="T81" fmla="*/ 52 h 196"/>
                <a:gd name="T82" fmla="*/ 46 w 75"/>
                <a:gd name="T83" fmla="*/ 46 h 196"/>
                <a:gd name="T84" fmla="*/ 49 w 75"/>
                <a:gd name="T85" fmla="*/ 32 h 196"/>
                <a:gd name="T86" fmla="*/ 58 w 75"/>
                <a:gd name="T87" fmla="*/ 17 h 196"/>
                <a:gd name="T88" fmla="*/ 51 w 75"/>
                <a:gd name="T89" fmla="*/ 1 h 196"/>
                <a:gd name="T90" fmla="*/ 46 w 75"/>
                <a:gd name="T9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5" h="196">
                  <a:moveTo>
                    <a:pt x="46" y="0"/>
                  </a:moveTo>
                  <a:cubicBezTo>
                    <a:pt x="41" y="6"/>
                    <a:pt x="37" y="12"/>
                    <a:pt x="32" y="17"/>
                  </a:cubicBezTo>
                  <a:cubicBezTo>
                    <a:pt x="28" y="22"/>
                    <a:pt x="23" y="26"/>
                    <a:pt x="18" y="30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5" y="66"/>
                    <a:pt x="5" y="68"/>
                    <a:pt x="4" y="70"/>
                  </a:cubicBezTo>
                  <a:cubicBezTo>
                    <a:pt x="3" y="75"/>
                    <a:pt x="1" y="80"/>
                    <a:pt x="0" y="85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10" y="90"/>
                    <a:pt x="10" y="90"/>
                    <a:pt x="10" y="90"/>
                  </a:cubicBezTo>
                  <a:cubicBezTo>
                    <a:pt x="12" y="95"/>
                    <a:pt x="13" y="100"/>
                    <a:pt x="15" y="104"/>
                  </a:cubicBezTo>
                  <a:cubicBezTo>
                    <a:pt x="17" y="109"/>
                    <a:pt x="18" y="112"/>
                    <a:pt x="20" y="116"/>
                  </a:cubicBezTo>
                  <a:cubicBezTo>
                    <a:pt x="19" y="119"/>
                    <a:pt x="19" y="122"/>
                    <a:pt x="17" y="125"/>
                  </a:cubicBezTo>
                  <a:cubicBezTo>
                    <a:pt x="17" y="128"/>
                    <a:pt x="15" y="131"/>
                    <a:pt x="14" y="135"/>
                  </a:cubicBezTo>
                  <a:cubicBezTo>
                    <a:pt x="16" y="136"/>
                    <a:pt x="17" y="137"/>
                    <a:pt x="20" y="138"/>
                  </a:cubicBezTo>
                  <a:cubicBezTo>
                    <a:pt x="21" y="139"/>
                    <a:pt x="23" y="140"/>
                    <a:pt x="26" y="141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8" y="129"/>
                    <a:pt x="38" y="128"/>
                  </a:cubicBezTo>
                  <a:cubicBezTo>
                    <a:pt x="39" y="127"/>
                    <a:pt x="39" y="126"/>
                    <a:pt x="40" y="125"/>
                  </a:cubicBezTo>
                  <a:cubicBezTo>
                    <a:pt x="41" y="125"/>
                    <a:pt x="41" y="125"/>
                    <a:pt x="41" y="125"/>
                  </a:cubicBezTo>
                  <a:cubicBezTo>
                    <a:pt x="43" y="133"/>
                    <a:pt x="46" y="141"/>
                    <a:pt x="48" y="148"/>
                  </a:cubicBezTo>
                  <a:cubicBezTo>
                    <a:pt x="49" y="153"/>
                    <a:pt x="51" y="157"/>
                    <a:pt x="52" y="161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55" y="163"/>
                    <a:pt x="56" y="165"/>
                    <a:pt x="56" y="167"/>
                  </a:cubicBezTo>
                  <a:cubicBezTo>
                    <a:pt x="55" y="173"/>
                    <a:pt x="55" y="179"/>
                    <a:pt x="55" y="184"/>
                  </a:cubicBezTo>
                  <a:cubicBezTo>
                    <a:pt x="55" y="188"/>
                    <a:pt x="55" y="192"/>
                    <a:pt x="55" y="196"/>
                  </a:cubicBezTo>
                  <a:cubicBezTo>
                    <a:pt x="56" y="196"/>
                    <a:pt x="56" y="196"/>
                    <a:pt x="56" y="196"/>
                  </a:cubicBezTo>
                  <a:cubicBezTo>
                    <a:pt x="60" y="182"/>
                    <a:pt x="60" y="182"/>
                    <a:pt x="60" y="182"/>
                  </a:cubicBezTo>
                  <a:cubicBezTo>
                    <a:pt x="59" y="170"/>
                    <a:pt x="59" y="158"/>
                    <a:pt x="59" y="146"/>
                  </a:cubicBezTo>
                  <a:cubicBezTo>
                    <a:pt x="59" y="141"/>
                    <a:pt x="59" y="141"/>
                    <a:pt x="59" y="141"/>
                  </a:cubicBezTo>
                  <a:cubicBezTo>
                    <a:pt x="58" y="137"/>
                    <a:pt x="59" y="132"/>
                    <a:pt x="59" y="127"/>
                  </a:cubicBezTo>
                  <a:cubicBezTo>
                    <a:pt x="59" y="125"/>
                    <a:pt x="59" y="125"/>
                    <a:pt x="59" y="125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61" y="89"/>
                    <a:pt x="61" y="89"/>
                    <a:pt x="61" y="89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4" y="87"/>
                    <a:pt x="65" y="86"/>
                    <a:pt x="67" y="85"/>
                  </a:cubicBezTo>
                  <a:cubicBezTo>
                    <a:pt x="70" y="82"/>
                    <a:pt x="72" y="79"/>
                    <a:pt x="75" y="76"/>
                  </a:cubicBezTo>
                  <a:cubicBezTo>
                    <a:pt x="62" y="72"/>
                    <a:pt x="62" y="72"/>
                    <a:pt x="62" y="72"/>
                  </a:cubicBezTo>
                  <a:cubicBezTo>
                    <a:pt x="58" y="52"/>
                    <a:pt x="58" y="52"/>
                    <a:pt x="58" y="52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1"/>
                    <a:pt x="48" y="37"/>
                    <a:pt x="49" y="32"/>
                  </a:cubicBezTo>
                  <a:cubicBezTo>
                    <a:pt x="52" y="27"/>
                    <a:pt x="54" y="22"/>
                    <a:pt x="58" y="17"/>
                  </a:cubicBezTo>
                  <a:cubicBezTo>
                    <a:pt x="51" y="1"/>
                    <a:pt x="51" y="1"/>
                    <a:pt x="51" y="1"/>
                  </a:cubicBezTo>
                  <a:lnTo>
                    <a:pt x="46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Freeform 95">
              <a:extLst>
                <a:ext uri="{FF2B5EF4-FFF2-40B4-BE49-F238E27FC236}">
                  <a16:creationId xmlns:a16="http://schemas.microsoft.com/office/drawing/2014/main" id="{C53CE3AB-B2F6-1E2B-C9DF-918158710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4725" y="3187699"/>
              <a:ext cx="187325" cy="104775"/>
            </a:xfrm>
            <a:custGeom>
              <a:avLst/>
              <a:gdLst>
                <a:gd name="T0" fmla="*/ 6 w 70"/>
                <a:gd name="T1" fmla="*/ 0 h 39"/>
                <a:gd name="T2" fmla="*/ 3 w 70"/>
                <a:gd name="T3" fmla="*/ 4 h 39"/>
                <a:gd name="T4" fmla="*/ 0 w 70"/>
                <a:gd name="T5" fmla="*/ 19 h 39"/>
                <a:gd name="T6" fmla="*/ 37 w 70"/>
                <a:gd name="T7" fmla="*/ 34 h 39"/>
                <a:gd name="T8" fmla="*/ 39 w 70"/>
                <a:gd name="T9" fmla="*/ 34 h 39"/>
                <a:gd name="T10" fmla="*/ 67 w 70"/>
                <a:gd name="T11" fmla="*/ 39 h 39"/>
                <a:gd name="T12" fmla="*/ 70 w 70"/>
                <a:gd name="T13" fmla="*/ 36 h 39"/>
                <a:gd name="T14" fmla="*/ 70 w 70"/>
                <a:gd name="T15" fmla="*/ 27 h 39"/>
                <a:gd name="T16" fmla="*/ 29 w 70"/>
                <a:gd name="T17" fmla="*/ 10 h 39"/>
                <a:gd name="T18" fmla="*/ 6 w 70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39">
                  <a:moveTo>
                    <a:pt x="6" y="0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2" y="25"/>
                    <a:pt x="24" y="30"/>
                    <a:pt x="37" y="34"/>
                  </a:cubicBezTo>
                  <a:cubicBezTo>
                    <a:pt x="38" y="34"/>
                    <a:pt x="38" y="34"/>
                    <a:pt x="39" y="34"/>
                  </a:cubicBezTo>
                  <a:cubicBezTo>
                    <a:pt x="47" y="37"/>
                    <a:pt x="57" y="39"/>
                    <a:pt x="67" y="39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27"/>
                    <a:pt x="70" y="27"/>
                    <a:pt x="70" y="27"/>
                  </a:cubicBezTo>
                  <a:cubicBezTo>
                    <a:pt x="57" y="21"/>
                    <a:pt x="44" y="16"/>
                    <a:pt x="29" y="10"/>
                  </a:cubicBezTo>
                  <a:cubicBezTo>
                    <a:pt x="22" y="7"/>
                    <a:pt x="14" y="4"/>
                    <a:pt x="6" y="0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Freeform 96">
              <a:extLst>
                <a:ext uri="{FF2B5EF4-FFF2-40B4-BE49-F238E27FC236}">
                  <a16:creationId xmlns:a16="http://schemas.microsoft.com/office/drawing/2014/main" id="{E4335262-A1DE-7530-E7C2-3C119CED6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4725" y="3187699"/>
              <a:ext cx="187325" cy="104775"/>
            </a:xfrm>
            <a:custGeom>
              <a:avLst/>
              <a:gdLst>
                <a:gd name="T0" fmla="*/ 6 w 70"/>
                <a:gd name="T1" fmla="*/ 0 h 39"/>
                <a:gd name="T2" fmla="*/ 3 w 70"/>
                <a:gd name="T3" fmla="*/ 4 h 39"/>
                <a:gd name="T4" fmla="*/ 0 w 70"/>
                <a:gd name="T5" fmla="*/ 19 h 39"/>
                <a:gd name="T6" fmla="*/ 37 w 70"/>
                <a:gd name="T7" fmla="*/ 34 h 39"/>
                <a:gd name="T8" fmla="*/ 39 w 70"/>
                <a:gd name="T9" fmla="*/ 34 h 39"/>
                <a:gd name="T10" fmla="*/ 67 w 70"/>
                <a:gd name="T11" fmla="*/ 39 h 39"/>
                <a:gd name="T12" fmla="*/ 70 w 70"/>
                <a:gd name="T13" fmla="*/ 36 h 39"/>
                <a:gd name="T14" fmla="*/ 70 w 70"/>
                <a:gd name="T15" fmla="*/ 27 h 39"/>
                <a:gd name="T16" fmla="*/ 29 w 70"/>
                <a:gd name="T17" fmla="*/ 10 h 39"/>
                <a:gd name="T18" fmla="*/ 6 w 70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39">
                  <a:moveTo>
                    <a:pt x="6" y="0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2" y="25"/>
                    <a:pt x="24" y="30"/>
                    <a:pt x="37" y="34"/>
                  </a:cubicBezTo>
                  <a:cubicBezTo>
                    <a:pt x="38" y="34"/>
                    <a:pt x="38" y="34"/>
                    <a:pt x="39" y="34"/>
                  </a:cubicBezTo>
                  <a:cubicBezTo>
                    <a:pt x="47" y="37"/>
                    <a:pt x="57" y="39"/>
                    <a:pt x="67" y="39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27"/>
                    <a:pt x="70" y="27"/>
                    <a:pt x="70" y="27"/>
                  </a:cubicBezTo>
                  <a:cubicBezTo>
                    <a:pt x="57" y="21"/>
                    <a:pt x="44" y="16"/>
                    <a:pt x="29" y="10"/>
                  </a:cubicBezTo>
                  <a:cubicBezTo>
                    <a:pt x="22" y="7"/>
                    <a:pt x="14" y="4"/>
                    <a:pt x="6" y="0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 97">
              <a:extLst>
                <a:ext uri="{FF2B5EF4-FFF2-40B4-BE49-F238E27FC236}">
                  <a16:creationId xmlns:a16="http://schemas.microsoft.com/office/drawing/2014/main" id="{52DE1643-0876-765E-0A54-5C585F149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9512" y="2503487"/>
              <a:ext cx="731837" cy="325437"/>
            </a:xfrm>
            <a:custGeom>
              <a:avLst/>
              <a:gdLst>
                <a:gd name="T0" fmla="*/ 14 w 273"/>
                <a:gd name="T1" fmla="*/ 15 h 121"/>
                <a:gd name="T2" fmla="*/ 0 w 273"/>
                <a:gd name="T3" fmla="*/ 29 h 121"/>
                <a:gd name="T4" fmla="*/ 26 w 273"/>
                <a:gd name="T5" fmla="*/ 49 h 121"/>
                <a:gd name="T6" fmla="*/ 24 w 273"/>
                <a:gd name="T7" fmla="*/ 63 h 121"/>
                <a:gd name="T8" fmla="*/ 21 w 273"/>
                <a:gd name="T9" fmla="*/ 72 h 121"/>
                <a:gd name="T10" fmla="*/ 29 w 273"/>
                <a:gd name="T11" fmla="*/ 79 h 121"/>
                <a:gd name="T12" fmla="*/ 37 w 273"/>
                <a:gd name="T13" fmla="*/ 75 h 121"/>
                <a:gd name="T14" fmla="*/ 60 w 273"/>
                <a:gd name="T15" fmla="*/ 88 h 121"/>
                <a:gd name="T16" fmla="*/ 58 w 273"/>
                <a:gd name="T17" fmla="*/ 99 h 121"/>
                <a:gd name="T18" fmla="*/ 66 w 273"/>
                <a:gd name="T19" fmla="*/ 107 h 121"/>
                <a:gd name="T20" fmla="*/ 91 w 273"/>
                <a:gd name="T21" fmla="*/ 105 h 121"/>
                <a:gd name="T22" fmla="*/ 102 w 273"/>
                <a:gd name="T23" fmla="*/ 117 h 121"/>
                <a:gd name="T24" fmla="*/ 141 w 273"/>
                <a:gd name="T25" fmla="*/ 121 h 121"/>
                <a:gd name="T26" fmla="*/ 159 w 273"/>
                <a:gd name="T27" fmla="*/ 110 h 121"/>
                <a:gd name="T28" fmla="*/ 178 w 273"/>
                <a:gd name="T29" fmla="*/ 113 h 121"/>
                <a:gd name="T30" fmla="*/ 188 w 273"/>
                <a:gd name="T31" fmla="*/ 103 h 121"/>
                <a:gd name="T32" fmla="*/ 182 w 273"/>
                <a:gd name="T33" fmla="*/ 90 h 121"/>
                <a:gd name="T34" fmla="*/ 193 w 273"/>
                <a:gd name="T35" fmla="*/ 78 h 121"/>
                <a:gd name="T36" fmla="*/ 207 w 273"/>
                <a:gd name="T37" fmla="*/ 83 h 121"/>
                <a:gd name="T38" fmla="*/ 241 w 273"/>
                <a:gd name="T39" fmla="*/ 64 h 121"/>
                <a:gd name="T40" fmla="*/ 258 w 273"/>
                <a:gd name="T41" fmla="*/ 54 h 121"/>
                <a:gd name="T42" fmla="*/ 267 w 273"/>
                <a:gd name="T43" fmla="*/ 54 h 121"/>
                <a:gd name="T44" fmla="*/ 273 w 273"/>
                <a:gd name="T45" fmla="*/ 51 h 121"/>
                <a:gd name="T46" fmla="*/ 258 w 273"/>
                <a:gd name="T47" fmla="*/ 45 h 121"/>
                <a:gd name="T48" fmla="*/ 248 w 273"/>
                <a:gd name="T49" fmla="*/ 50 h 121"/>
                <a:gd name="T50" fmla="*/ 242 w 273"/>
                <a:gd name="T51" fmla="*/ 42 h 121"/>
                <a:gd name="T52" fmla="*/ 243 w 273"/>
                <a:gd name="T53" fmla="*/ 24 h 121"/>
                <a:gd name="T54" fmla="*/ 231 w 273"/>
                <a:gd name="T55" fmla="*/ 24 h 121"/>
                <a:gd name="T56" fmla="*/ 222 w 273"/>
                <a:gd name="T57" fmla="*/ 20 h 121"/>
                <a:gd name="T58" fmla="*/ 216 w 273"/>
                <a:gd name="T59" fmla="*/ 28 h 121"/>
                <a:gd name="T60" fmla="*/ 201 w 273"/>
                <a:gd name="T61" fmla="*/ 24 h 121"/>
                <a:gd name="T62" fmla="*/ 190 w 273"/>
                <a:gd name="T63" fmla="*/ 29 h 121"/>
                <a:gd name="T64" fmla="*/ 156 w 273"/>
                <a:gd name="T65" fmla="*/ 17 h 121"/>
                <a:gd name="T66" fmla="*/ 128 w 273"/>
                <a:gd name="T67" fmla="*/ 19 h 121"/>
                <a:gd name="T68" fmla="*/ 119 w 273"/>
                <a:gd name="T69" fmla="*/ 4 h 121"/>
                <a:gd name="T70" fmla="*/ 104 w 273"/>
                <a:gd name="T71" fmla="*/ 0 h 121"/>
                <a:gd name="T72" fmla="*/ 95 w 273"/>
                <a:gd name="T73" fmla="*/ 4 h 121"/>
                <a:gd name="T74" fmla="*/ 95 w 273"/>
                <a:gd name="T75" fmla="*/ 11 h 121"/>
                <a:gd name="T76" fmla="*/ 69 w 273"/>
                <a:gd name="T77" fmla="*/ 20 h 121"/>
                <a:gd name="T78" fmla="*/ 57 w 273"/>
                <a:gd name="T79" fmla="*/ 11 h 121"/>
                <a:gd name="T80" fmla="*/ 51 w 273"/>
                <a:gd name="T81" fmla="*/ 11 h 121"/>
                <a:gd name="T82" fmla="*/ 34 w 273"/>
                <a:gd name="T83" fmla="*/ 13 h 121"/>
                <a:gd name="T84" fmla="*/ 19 w 273"/>
                <a:gd name="T85" fmla="*/ 14 h 121"/>
                <a:gd name="T86" fmla="*/ 17 w 273"/>
                <a:gd name="T87" fmla="*/ 15 h 121"/>
                <a:gd name="T88" fmla="*/ 14 w 273"/>
                <a:gd name="T89" fmla="*/ 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73" h="121">
                  <a:moveTo>
                    <a:pt x="14" y="15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54"/>
                    <a:pt x="25" y="58"/>
                    <a:pt x="24" y="63"/>
                  </a:cubicBezTo>
                  <a:cubicBezTo>
                    <a:pt x="23" y="66"/>
                    <a:pt x="22" y="69"/>
                    <a:pt x="21" y="72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60" y="88"/>
                    <a:pt x="60" y="88"/>
                    <a:pt x="60" y="88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91" y="105"/>
                    <a:pt x="91" y="105"/>
                    <a:pt x="91" y="105"/>
                  </a:cubicBezTo>
                  <a:cubicBezTo>
                    <a:pt x="102" y="117"/>
                    <a:pt x="102" y="117"/>
                    <a:pt x="102" y="117"/>
                  </a:cubicBezTo>
                  <a:cubicBezTo>
                    <a:pt x="115" y="118"/>
                    <a:pt x="128" y="120"/>
                    <a:pt x="141" y="121"/>
                  </a:cubicBezTo>
                  <a:cubicBezTo>
                    <a:pt x="159" y="110"/>
                    <a:pt x="159" y="110"/>
                    <a:pt x="159" y="110"/>
                  </a:cubicBezTo>
                  <a:cubicBezTo>
                    <a:pt x="178" y="113"/>
                    <a:pt x="178" y="113"/>
                    <a:pt x="178" y="113"/>
                  </a:cubicBezTo>
                  <a:cubicBezTo>
                    <a:pt x="188" y="103"/>
                    <a:pt x="188" y="103"/>
                    <a:pt x="188" y="103"/>
                  </a:cubicBezTo>
                  <a:cubicBezTo>
                    <a:pt x="182" y="90"/>
                    <a:pt x="182" y="90"/>
                    <a:pt x="182" y="90"/>
                  </a:cubicBezTo>
                  <a:cubicBezTo>
                    <a:pt x="193" y="78"/>
                    <a:pt x="193" y="78"/>
                    <a:pt x="193" y="78"/>
                  </a:cubicBezTo>
                  <a:cubicBezTo>
                    <a:pt x="207" y="83"/>
                    <a:pt x="207" y="83"/>
                    <a:pt x="207" y="83"/>
                  </a:cubicBezTo>
                  <a:cubicBezTo>
                    <a:pt x="218" y="77"/>
                    <a:pt x="230" y="70"/>
                    <a:pt x="241" y="64"/>
                  </a:cubicBezTo>
                  <a:cubicBezTo>
                    <a:pt x="247" y="60"/>
                    <a:pt x="252" y="57"/>
                    <a:pt x="258" y="54"/>
                  </a:cubicBezTo>
                  <a:cubicBezTo>
                    <a:pt x="267" y="54"/>
                    <a:pt x="267" y="54"/>
                    <a:pt x="267" y="54"/>
                  </a:cubicBezTo>
                  <a:cubicBezTo>
                    <a:pt x="273" y="51"/>
                    <a:pt x="273" y="51"/>
                    <a:pt x="273" y="51"/>
                  </a:cubicBezTo>
                  <a:cubicBezTo>
                    <a:pt x="258" y="45"/>
                    <a:pt x="258" y="45"/>
                    <a:pt x="258" y="45"/>
                  </a:cubicBezTo>
                  <a:cubicBezTo>
                    <a:pt x="248" y="50"/>
                    <a:pt x="248" y="50"/>
                    <a:pt x="248" y="50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43" y="24"/>
                    <a:pt x="243" y="24"/>
                    <a:pt x="243" y="24"/>
                  </a:cubicBezTo>
                  <a:cubicBezTo>
                    <a:pt x="239" y="24"/>
                    <a:pt x="235" y="24"/>
                    <a:pt x="231" y="24"/>
                  </a:cubicBezTo>
                  <a:cubicBezTo>
                    <a:pt x="222" y="20"/>
                    <a:pt x="222" y="20"/>
                    <a:pt x="222" y="20"/>
                  </a:cubicBezTo>
                  <a:cubicBezTo>
                    <a:pt x="216" y="28"/>
                    <a:pt x="216" y="28"/>
                    <a:pt x="216" y="28"/>
                  </a:cubicBezTo>
                  <a:cubicBezTo>
                    <a:pt x="201" y="24"/>
                    <a:pt x="201" y="24"/>
                    <a:pt x="201" y="24"/>
                  </a:cubicBezTo>
                  <a:cubicBezTo>
                    <a:pt x="190" y="29"/>
                    <a:pt x="190" y="29"/>
                    <a:pt x="190" y="29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5" y="12"/>
                    <a:pt x="40" y="12"/>
                    <a:pt x="34" y="13"/>
                  </a:cubicBezTo>
                  <a:cubicBezTo>
                    <a:pt x="29" y="13"/>
                    <a:pt x="24" y="14"/>
                    <a:pt x="19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5" y="15"/>
                    <a:pt x="14" y="1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Freeform 98">
              <a:extLst>
                <a:ext uri="{FF2B5EF4-FFF2-40B4-BE49-F238E27FC236}">
                  <a16:creationId xmlns:a16="http://schemas.microsoft.com/office/drawing/2014/main" id="{7623F4BD-1608-7251-5EAF-264680D94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9512" y="2503487"/>
              <a:ext cx="731837" cy="325437"/>
            </a:xfrm>
            <a:custGeom>
              <a:avLst/>
              <a:gdLst>
                <a:gd name="T0" fmla="*/ 14 w 273"/>
                <a:gd name="T1" fmla="*/ 15 h 121"/>
                <a:gd name="T2" fmla="*/ 0 w 273"/>
                <a:gd name="T3" fmla="*/ 29 h 121"/>
                <a:gd name="T4" fmla="*/ 26 w 273"/>
                <a:gd name="T5" fmla="*/ 49 h 121"/>
                <a:gd name="T6" fmla="*/ 24 w 273"/>
                <a:gd name="T7" fmla="*/ 63 h 121"/>
                <a:gd name="T8" fmla="*/ 21 w 273"/>
                <a:gd name="T9" fmla="*/ 72 h 121"/>
                <a:gd name="T10" fmla="*/ 29 w 273"/>
                <a:gd name="T11" fmla="*/ 79 h 121"/>
                <a:gd name="T12" fmla="*/ 37 w 273"/>
                <a:gd name="T13" fmla="*/ 75 h 121"/>
                <a:gd name="T14" fmla="*/ 60 w 273"/>
                <a:gd name="T15" fmla="*/ 88 h 121"/>
                <a:gd name="T16" fmla="*/ 58 w 273"/>
                <a:gd name="T17" fmla="*/ 99 h 121"/>
                <a:gd name="T18" fmla="*/ 66 w 273"/>
                <a:gd name="T19" fmla="*/ 107 h 121"/>
                <a:gd name="T20" fmla="*/ 91 w 273"/>
                <a:gd name="T21" fmla="*/ 105 h 121"/>
                <a:gd name="T22" fmla="*/ 102 w 273"/>
                <a:gd name="T23" fmla="*/ 117 h 121"/>
                <a:gd name="T24" fmla="*/ 141 w 273"/>
                <a:gd name="T25" fmla="*/ 121 h 121"/>
                <a:gd name="T26" fmla="*/ 159 w 273"/>
                <a:gd name="T27" fmla="*/ 110 h 121"/>
                <a:gd name="T28" fmla="*/ 178 w 273"/>
                <a:gd name="T29" fmla="*/ 113 h 121"/>
                <a:gd name="T30" fmla="*/ 188 w 273"/>
                <a:gd name="T31" fmla="*/ 103 h 121"/>
                <a:gd name="T32" fmla="*/ 182 w 273"/>
                <a:gd name="T33" fmla="*/ 90 h 121"/>
                <a:gd name="T34" fmla="*/ 193 w 273"/>
                <a:gd name="T35" fmla="*/ 78 h 121"/>
                <a:gd name="T36" fmla="*/ 207 w 273"/>
                <a:gd name="T37" fmla="*/ 83 h 121"/>
                <a:gd name="T38" fmla="*/ 241 w 273"/>
                <a:gd name="T39" fmla="*/ 64 h 121"/>
                <a:gd name="T40" fmla="*/ 258 w 273"/>
                <a:gd name="T41" fmla="*/ 54 h 121"/>
                <a:gd name="T42" fmla="*/ 267 w 273"/>
                <a:gd name="T43" fmla="*/ 54 h 121"/>
                <a:gd name="T44" fmla="*/ 273 w 273"/>
                <a:gd name="T45" fmla="*/ 51 h 121"/>
                <a:gd name="T46" fmla="*/ 258 w 273"/>
                <a:gd name="T47" fmla="*/ 45 h 121"/>
                <a:gd name="T48" fmla="*/ 248 w 273"/>
                <a:gd name="T49" fmla="*/ 50 h 121"/>
                <a:gd name="T50" fmla="*/ 242 w 273"/>
                <a:gd name="T51" fmla="*/ 42 h 121"/>
                <a:gd name="T52" fmla="*/ 243 w 273"/>
                <a:gd name="T53" fmla="*/ 24 h 121"/>
                <a:gd name="T54" fmla="*/ 231 w 273"/>
                <a:gd name="T55" fmla="*/ 24 h 121"/>
                <a:gd name="T56" fmla="*/ 222 w 273"/>
                <a:gd name="T57" fmla="*/ 20 h 121"/>
                <a:gd name="T58" fmla="*/ 216 w 273"/>
                <a:gd name="T59" fmla="*/ 28 h 121"/>
                <a:gd name="T60" fmla="*/ 201 w 273"/>
                <a:gd name="T61" fmla="*/ 24 h 121"/>
                <a:gd name="T62" fmla="*/ 190 w 273"/>
                <a:gd name="T63" fmla="*/ 29 h 121"/>
                <a:gd name="T64" fmla="*/ 156 w 273"/>
                <a:gd name="T65" fmla="*/ 17 h 121"/>
                <a:gd name="T66" fmla="*/ 128 w 273"/>
                <a:gd name="T67" fmla="*/ 19 h 121"/>
                <a:gd name="T68" fmla="*/ 119 w 273"/>
                <a:gd name="T69" fmla="*/ 4 h 121"/>
                <a:gd name="T70" fmla="*/ 104 w 273"/>
                <a:gd name="T71" fmla="*/ 0 h 121"/>
                <a:gd name="T72" fmla="*/ 95 w 273"/>
                <a:gd name="T73" fmla="*/ 4 h 121"/>
                <a:gd name="T74" fmla="*/ 95 w 273"/>
                <a:gd name="T75" fmla="*/ 11 h 121"/>
                <a:gd name="T76" fmla="*/ 69 w 273"/>
                <a:gd name="T77" fmla="*/ 20 h 121"/>
                <a:gd name="T78" fmla="*/ 57 w 273"/>
                <a:gd name="T79" fmla="*/ 11 h 121"/>
                <a:gd name="T80" fmla="*/ 51 w 273"/>
                <a:gd name="T81" fmla="*/ 11 h 121"/>
                <a:gd name="T82" fmla="*/ 34 w 273"/>
                <a:gd name="T83" fmla="*/ 13 h 121"/>
                <a:gd name="T84" fmla="*/ 19 w 273"/>
                <a:gd name="T85" fmla="*/ 14 h 121"/>
                <a:gd name="T86" fmla="*/ 17 w 273"/>
                <a:gd name="T87" fmla="*/ 15 h 121"/>
                <a:gd name="T88" fmla="*/ 14 w 273"/>
                <a:gd name="T89" fmla="*/ 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73" h="121">
                  <a:moveTo>
                    <a:pt x="14" y="15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54"/>
                    <a:pt x="25" y="58"/>
                    <a:pt x="24" y="63"/>
                  </a:cubicBezTo>
                  <a:cubicBezTo>
                    <a:pt x="23" y="66"/>
                    <a:pt x="22" y="69"/>
                    <a:pt x="21" y="72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60" y="88"/>
                    <a:pt x="60" y="88"/>
                    <a:pt x="60" y="88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91" y="105"/>
                    <a:pt x="91" y="105"/>
                    <a:pt x="91" y="105"/>
                  </a:cubicBezTo>
                  <a:cubicBezTo>
                    <a:pt x="102" y="117"/>
                    <a:pt x="102" y="117"/>
                    <a:pt x="102" y="117"/>
                  </a:cubicBezTo>
                  <a:cubicBezTo>
                    <a:pt x="115" y="118"/>
                    <a:pt x="128" y="120"/>
                    <a:pt x="141" y="121"/>
                  </a:cubicBezTo>
                  <a:cubicBezTo>
                    <a:pt x="159" y="110"/>
                    <a:pt x="159" y="110"/>
                    <a:pt x="159" y="110"/>
                  </a:cubicBezTo>
                  <a:cubicBezTo>
                    <a:pt x="178" y="113"/>
                    <a:pt x="178" y="113"/>
                    <a:pt x="178" y="113"/>
                  </a:cubicBezTo>
                  <a:cubicBezTo>
                    <a:pt x="188" y="103"/>
                    <a:pt x="188" y="103"/>
                    <a:pt x="188" y="103"/>
                  </a:cubicBezTo>
                  <a:cubicBezTo>
                    <a:pt x="182" y="90"/>
                    <a:pt x="182" y="90"/>
                    <a:pt x="182" y="90"/>
                  </a:cubicBezTo>
                  <a:cubicBezTo>
                    <a:pt x="193" y="78"/>
                    <a:pt x="193" y="78"/>
                    <a:pt x="193" y="78"/>
                  </a:cubicBezTo>
                  <a:cubicBezTo>
                    <a:pt x="207" y="83"/>
                    <a:pt x="207" y="83"/>
                    <a:pt x="207" y="83"/>
                  </a:cubicBezTo>
                  <a:cubicBezTo>
                    <a:pt x="218" y="77"/>
                    <a:pt x="230" y="70"/>
                    <a:pt x="241" y="64"/>
                  </a:cubicBezTo>
                  <a:cubicBezTo>
                    <a:pt x="247" y="60"/>
                    <a:pt x="252" y="57"/>
                    <a:pt x="258" y="54"/>
                  </a:cubicBezTo>
                  <a:cubicBezTo>
                    <a:pt x="267" y="54"/>
                    <a:pt x="267" y="54"/>
                    <a:pt x="267" y="54"/>
                  </a:cubicBezTo>
                  <a:cubicBezTo>
                    <a:pt x="273" y="51"/>
                    <a:pt x="273" y="51"/>
                    <a:pt x="273" y="51"/>
                  </a:cubicBezTo>
                  <a:cubicBezTo>
                    <a:pt x="258" y="45"/>
                    <a:pt x="258" y="45"/>
                    <a:pt x="258" y="45"/>
                  </a:cubicBezTo>
                  <a:cubicBezTo>
                    <a:pt x="248" y="50"/>
                    <a:pt x="248" y="50"/>
                    <a:pt x="248" y="50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43" y="24"/>
                    <a:pt x="243" y="24"/>
                    <a:pt x="243" y="24"/>
                  </a:cubicBezTo>
                  <a:cubicBezTo>
                    <a:pt x="239" y="24"/>
                    <a:pt x="235" y="24"/>
                    <a:pt x="231" y="24"/>
                  </a:cubicBezTo>
                  <a:cubicBezTo>
                    <a:pt x="222" y="20"/>
                    <a:pt x="222" y="20"/>
                    <a:pt x="222" y="20"/>
                  </a:cubicBezTo>
                  <a:cubicBezTo>
                    <a:pt x="216" y="28"/>
                    <a:pt x="216" y="28"/>
                    <a:pt x="216" y="28"/>
                  </a:cubicBezTo>
                  <a:cubicBezTo>
                    <a:pt x="201" y="24"/>
                    <a:pt x="201" y="24"/>
                    <a:pt x="201" y="24"/>
                  </a:cubicBezTo>
                  <a:cubicBezTo>
                    <a:pt x="190" y="29"/>
                    <a:pt x="190" y="29"/>
                    <a:pt x="190" y="29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5" y="12"/>
                    <a:pt x="40" y="12"/>
                    <a:pt x="34" y="13"/>
                  </a:cubicBezTo>
                  <a:cubicBezTo>
                    <a:pt x="29" y="13"/>
                    <a:pt x="24" y="14"/>
                    <a:pt x="19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5" y="15"/>
                    <a:pt x="14" y="1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91" name="Groupe 90">
              <a:extLst>
                <a:ext uri="{FF2B5EF4-FFF2-40B4-BE49-F238E27FC236}">
                  <a16:creationId xmlns:a16="http://schemas.microsoft.com/office/drawing/2014/main" id="{703C21A2-260C-26D5-BE74-A891AD6FF66F}"/>
                </a:ext>
              </a:extLst>
            </p:cNvPr>
            <p:cNvGrpSpPr/>
            <p:nvPr/>
          </p:nvGrpSpPr>
          <p:grpSpPr>
            <a:xfrm>
              <a:off x="6540500" y="3878262"/>
              <a:ext cx="461962" cy="177800"/>
              <a:chOff x="6540500" y="3878263"/>
              <a:chExt cx="461962" cy="177800"/>
            </a:xfrm>
            <a:grpFill/>
          </p:grpSpPr>
          <p:sp>
            <p:nvSpPr>
              <p:cNvPr id="347" name="Freeform 99">
                <a:extLst>
                  <a:ext uri="{FF2B5EF4-FFF2-40B4-BE49-F238E27FC236}">
                    <a16:creationId xmlns:a16="http://schemas.microsoft.com/office/drawing/2014/main" id="{F120AEF2-25BB-504D-8432-E28AB12E58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0500" y="3908425"/>
                <a:ext cx="92075" cy="125413"/>
              </a:xfrm>
              <a:custGeom>
                <a:avLst/>
                <a:gdLst>
                  <a:gd name="T0" fmla="*/ 28 w 34"/>
                  <a:gd name="T1" fmla="*/ 21 h 47"/>
                  <a:gd name="T2" fmla="*/ 27 w 34"/>
                  <a:gd name="T3" fmla="*/ 10 h 47"/>
                  <a:gd name="T4" fmla="*/ 15 w 34"/>
                  <a:gd name="T5" fmla="*/ 0 h 47"/>
                  <a:gd name="T6" fmla="*/ 4 w 34"/>
                  <a:gd name="T7" fmla="*/ 0 h 47"/>
                  <a:gd name="T8" fmla="*/ 3 w 34"/>
                  <a:gd name="T9" fmla="*/ 0 h 47"/>
                  <a:gd name="T10" fmla="*/ 0 w 34"/>
                  <a:gd name="T11" fmla="*/ 0 h 47"/>
                  <a:gd name="T12" fmla="*/ 4 w 34"/>
                  <a:gd name="T13" fmla="*/ 15 h 47"/>
                  <a:gd name="T14" fmla="*/ 9 w 34"/>
                  <a:gd name="T15" fmla="*/ 31 h 47"/>
                  <a:gd name="T16" fmla="*/ 10 w 34"/>
                  <a:gd name="T17" fmla="*/ 33 h 47"/>
                  <a:gd name="T18" fmla="*/ 28 w 34"/>
                  <a:gd name="T19" fmla="*/ 47 h 47"/>
                  <a:gd name="T20" fmla="*/ 31 w 34"/>
                  <a:gd name="T21" fmla="*/ 46 h 47"/>
                  <a:gd name="T22" fmla="*/ 34 w 34"/>
                  <a:gd name="T23" fmla="*/ 42 h 47"/>
                  <a:gd name="T24" fmla="*/ 28 w 34"/>
                  <a:gd name="T25" fmla="*/ 2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47">
                    <a:moveTo>
                      <a:pt x="28" y="21"/>
                    </a:moveTo>
                    <a:cubicBezTo>
                      <a:pt x="28" y="17"/>
                      <a:pt x="27" y="14"/>
                      <a:pt x="27" y="10"/>
                    </a:cubicBezTo>
                    <a:cubicBezTo>
                      <a:pt x="22" y="7"/>
                      <a:pt x="19" y="3"/>
                      <a:pt x="1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3" y="10"/>
                      <a:pt x="4" y="15"/>
                    </a:cubicBezTo>
                    <a:cubicBezTo>
                      <a:pt x="6" y="21"/>
                      <a:pt x="7" y="26"/>
                      <a:pt x="9" y="31"/>
                    </a:cubicBezTo>
                    <a:cubicBezTo>
                      <a:pt x="9" y="31"/>
                      <a:pt x="9" y="32"/>
                      <a:pt x="10" y="33"/>
                    </a:cubicBezTo>
                    <a:cubicBezTo>
                      <a:pt x="16" y="38"/>
                      <a:pt x="22" y="43"/>
                      <a:pt x="28" y="47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2" y="34"/>
                      <a:pt x="30" y="29"/>
                      <a:pt x="28" y="21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8" name="Freeform 100">
                <a:extLst>
                  <a:ext uri="{FF2B5EF4-FFF2-40B4-BE49-F238E27FC236}">
                    <a16:creationId xmlns:a16="http://schemas.microsoft.com/office/drawing/2014/main" id="{61681CCC-5063-011A-5029-377AFA1313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4337" y="3878263"/>
                <a:ext cx="238125" cy="177800"/>
              </a:xfrm>
              <a:custGeom>
                <a:avLst/>
                <a:gdLst>
                  <a:gd name="T0" fmla="*/ 64 w 89"/>
                  <a:gd name="T1" fmla="*/ 3 h 66"/>
                  <a:gd name="T2" fmla="*/ 64 w 89"/>
                  <a:gd name="T3" fmla="*/ 0 h 66"/>
                  <a:gd name="T4" fmla="*/ 61 w 89"/>
                  <a:gd name="T5" fmla="*/ 0 h 66"/>
                  <a:gd name="T6" fmla="*/ 53 w 89"/>
                  <a:gd name="T7" fmla="*/ 12 h 66"/>
                  <a:gd name="T8" fmla="*/ 57 w 89"/>
                  <a:gd name="T9" fmla="*/ 19 h 66"/>
                  <a:gd name="T10" fmla="*/ 55 w 89"/>
                  <a:gd name="T11" fmla="*/ 28 h 66"/>
                  <a:gd name="T12" fmla="*/ 49 w 89"/>
                  <a:gd name="T13" fmla="*/ 29 h 66"/>
                  <a:gd name="T14" fmla="*/ 47 w 89"/>
                  <a:gd name="T15" fmla="*/ 33 h 66"/>
                  <a:gd name="T16" fmla="*/ 39 w 89"/>
                  <a:gd name="T17" fmla="*/ 32 h 66"/>
                  <a:gd name="T18" fmla="*/ 36 w 89"/>
                  <a:gd name="T19" fmla="*/ 30 h 66"/>
                  <a:gd name="T20" fmla="*/ 19 w 89"/>
                  <a:gd name="T21" fmla="*/ 47 h 66"/>
                  <a:gd name="T22" fmla="*/ 14 w 89"/>
                  <a:gd name="T23" fmla="*/ 47 h 66"/>
                  <a:gd name="T24" fmla="*/ 11 w 89"/>
                  <a:gd name="T25" fmla="*/ 51 h 66"/>
                  <a:gd name="T26" fmla="*/ 10 w 89"/>
                  <a:gd name="T27" fmla="*/ 58 h 66"/>
                  <a:gd name="T28" fmla="*/ 0 w 89"/>
                  <a:gd name="T29" fmla="*/ 56 h 66"/>
                  <a:gd name="T30" fmla="*/ 0 w 89"/>
                  <a:gd name="T31" fmla="*/ 56 h 66"/>
                  <a:gd name="T32" fmla="*/ 0 w 89"/>
                  <a:gd name="T33" fmla="*/ 59 h 66"/>
                  <a:gd name="T34" fmla="*/ 1 w 89"/>
                  <a:gd name="T35" fmla="*/ 63 h 66"/>
                  <a:gd name="T36" fmla="*/ 13 w 89"/>
                  <a:gd name="T37" fmla="*/ 66 h 66"/>
                  <a:gd name="T38" fmla="*/ 40 w 89"/>
                  <a:gd name="T39" fmla="*/ 59 h 66"/>
                  <a:gd name="T40" fmla="*/ 61 w 89"/>
                  <a:gd name="T41" fmla="*/ 31 h 66"/>
                  <a:gd name="T42" fmla="*/ 70 w 89"/>
                  <a:gd name="T43" fmla="*/ 32 h 66"/>
                  <a:gd name="T44" fmla="*/ 72 w 89"/>
                  <a:gd name="T45" fmla="*/ 32 h 66"/>
                  <a:gd name="T46" fmla="*/ 83 w 89"/>
                  <a:gd name="T47" fmla="*/ 32 h 66"/>
                  <a:gd name="T48" fmla="*/ 83 w 89"/>
                  <a:gd name="T49" fmla="*/ 30 h 66"/>
                  <a:gd name="T50" fmla="*/ 78 w 89"/>
                  <a:gd name="T51" fmla="*/ 24 h 66"/>
                  <a:gd name="T52" fmla="*/ 89 w 89"/>
                  <a:gd name="T53" fmla="*/ 23 h 66"/>
                  <a:gd name="T54" fmla="*/ 89 w 89"/>
                  <a:gd name="T55" fmla="*/ 20 h 66"/>
                  <a:gd name="T56" fmla="*/ 79 w 89"/>
                  <a:gd name="T57" fmla="*/ 14 h 66"/>
                  <a:gd name="T58" fmla="*/ 75 w 89"/>
                  <a:gd name="T59" fmla="*/ 14 h 66"/>
                  <a:gd name="T60" fmla="*/ 74 w 89"/>
                  <a:gd name="T61" fmla="*/ 9 h 66"/>
                  <a:gd name="T62" fmla="*/ 69 w 89"/>
                  <a:gd name="T63" fmla="*/ 6 h 66"/>
                  <a:gd name="T64" fmla="*/ 67 w 89"/>
                  <a:gd name="T65" fmla="*/ 2 h 66"/>
                  <a:gd name="T66" fmla="*/ 64 w 89"/>
                  <a:gd name="T67" fmla="*/ 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9" h="66">
                    <a:moveTo>
                      <a:pt x="64" y="3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0" y="2"/>
                      <a:pt x="57" y="6"/>
                      <a:pt x="53" y="12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49" y="29"/>
                      <a:pt x="49" y="29"/>
                      <a:pt x="49" y="29"/>
                    </a:cubicBezTo>
                    <a:cubicBezTo>
                      <a:pt x="47" y="33"/>
                      <a:pt x="47" y="33"/>
                      <a:pt x="47" y="33"/>
                    </a:cubicBezTo>
                    <a:cubicBezTo>
                      <a:pt x="39" y="32"/>
                      <a:pt x="39" y="32"/>
                      <a:pt x="39" y="32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1" y="40"/>
                      <a:pt x="25" y="46"/>
                      <a:pt x="19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3" y="66"/>
                      <a:pt x="13" y="66"/>
                      <a:pt x="13" y="66"/>
                    </a:cubicBezTo>
                    <a:cubicBezTo>
                      <a:pt x="40" y="59"/>
                      <a:pt x="40" y="59"/>
                      <a:pt x="40" y="59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70" y="32"/>
                      <a:pt x="70" y="32"/>
                      <a:pt x="70" y="32"/>
                    </a:cubicBezTo>
                    <a:cubicBezTo>
                      <a:pt x="72" y="32"/>
                      <a:pt x="72" y="32"/>
                      <a:pt x="72" y="32"/>
                    </a:cubicBezTo>
                    <a:cubicBezTo>
                      <a:pt x="83" y="32"/>
                      <a:pt x="83" y="32"/>
                      <a:pt x="83" y="32"/>
                    </a:cubicBezTo>
                    <a:cubicBezTo>
                      <a:pt x="83" y="30"/>
                      <a:pt x="83" y="30"/>
                      <a:pt x="83" y="30"/>
                    </a:cubicBezTo>
                    <a:cubicBezTo>
                      <a:pt x="81" y="29"/>
                      <a:pt x="79" y="27"/>
                      <a:pt x="78" y="24"/>
                    </a:cubicBezTo>
                    <a:cubicBezTo>
                      <a:pt x="81" y="25"/>
                      <a:pt x="85" y="24"/>
                      <a:pt x="89" y="23"/>
                    </a:cubicBezTo>
                    <a:cubicBezTo>
                      <a:pt x="89" y="20"/>
                      <a:pt x="89" y="20"/>
                      <a:pt x="89" y="20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75" y="14"/>
                      <a:pt x="75" y="14"/>
                      <a:pt x="75" y="14"/>
                    </a:cubicBezTo>
                    <a:cubicBezTo>
                      <a:pt x="74" y="9"/>
                      <a:pt x="74" y="9"/>
                      <a:pt x="74" y="9"/>
                    </a:cubicBezTo>
                    <a:cubicBezTo>
                      <a:pt x="69" y="6"/>
                      <a:pt x="69" y="6"/>
                      <a:pt x="69" y="6"/>
                    </a:cubicBezTo>
                    <a:cubicBezTo>
                      <a:pt x="67" y="2"/>
                      <a:pt x="67" y="2"/>
                      <a:pt x="67" y="2"/>
                    </a:cubicBezTo>
                    <a:lnTo>
                      <a:pt x="64" y="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92" name="Freeform 101">
              <a:extLst>
                <a:ext uri="{FF2B5EF4-FFF2-40B4-BE49-F238E27FC236}">
                  <a16:creationId xmlns:a16="http://schemas.microsoft.com/office/drawing/2014/main" id="{E43576DD-F00B-2915-BB40-883CA42BC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450" y="3070224"/>
              <a:ext cx="31750" cy="53975"/>
            </a:xfrm>
            <a:custGeom>
              <a:avLst/>
              <a:gdLst>
                <a:gd name="T0" fmla="*/ 0 w 20"/>
                <a:gd name="T1" fmla="*/ 22 h 34"/>
                <a:gd name="T2" fmla="*/ 0 w 20"/>
                <a:gd name="T3" fmla="*/ 32 h 34"/>
                <a:gd name="T4" fmla="*/ 1 w 20"/>
                <a:gd name="T5" fmla="*/ 34 h 34"/>
                <a:gd name="T6" fmla="*/ 6 w 20"/>
                <a:gd name="T7" fmla="*/ 29 h 34"/>
                <a:gd name="T8" fmla="*/ 20 w 20"/>
                <a:gd name="T9" fmla="*/ 9 h 34"/>
                <a:gd name="T10" fmla="*/ 6 w 20"/>
                <a:gd name="T11" fmla="*/ 0 h 34"/>
                <a:gd name="T12" fmla="*/ 0 w 20"/>
                <a:gd name="T13" fmla="*/ 2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34">
                  <a:moveTo>
                    <a:pt x="0" y="22"/>
                  </a:moveTo>
                  <a:lnTo>
                    <a:pt x="0" y="32"/>
                  </a:lnTo>
                  <a:lnTo>
                    <a:pt x="1" y="34"/>
                  </a:lnTo>
                  <a:lnTo>
                    <a:pt x="6" y="29"/>
                  </a:lnTo>
                  <a:lnTo>
                    <a:pt x="20" y="9"/>
                  </a:lnTo>
                  <a:lnTo>
                    <a:pt x="6" y="0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Freeform 102">
              <a:extLst>
                <a:ext uri="{FF2B5EF4-FFF2-40B4-BE49-F238E27FC236}">
                  <a16:creationId xmlns:a16="http://schemas.microsoft.com/office/drawing/2014/main" id="{238FB60B-F778-20EA-1012-EB06F9863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7" y="3446462"/>
              <a:ext cx="190500" cy="249238"/>
            </a:xfrm>
            <a:custGeom>
              <a:avLst/>
              <a:gdLst>
                <a:gd name="T0" fmla="*/ 43 w 71"/>
                <a:gd name="T1" fmla="*/ 37 h 93"/>
                <a:gd name="T2" fmla="*/ 36 w 71"/>
                <a:gd name="T3" fmla="*/ 29 h 93"/>
                <a:gd name="T4" fmla="*/ 39 w 71"/>
                <a:gd name="T5" fmla="*/ 19 h 93"/>
                <a:gd name="T6" fmla="*/ 21 w 71"/>
                <a:gd name="T7" fmla="*/ 0 h 93"/>
                <a:gd name="T8" fmla="*/ 9 w 71"/>
                <a:gd name="T9" fmla="*/ 7 h 93"/>
                <a:gd name="T10" fmla="*/ 0 w 71"/>
                <a:gd name="T11" fmla="*/ 15 h 93"/>
                <a:gd name="T12" fmla="*/ 14 w 71"/>
                <a:gd name="T13" fmla="*/ 29 h 93"/>
                <a:gd name="T14" fmla="*/ 14 w 71"/>
                <a:gd name="T15" fmla="*/ 46 h 93"/>
                <a:gd name="T16" fmla="*/ 30 w 71"/>
                <a:gd name="T17" fmla="*/ 42 h 93"/>
                <a:gd name="T18" fmla="*/ 40 w 71"/>
                <a:gd name="T19" fmla="*/ 51 h 93"/>
                <a:gd name="T20" fmla="*/ 40 w 71"/>
                <a:gd name="T21" fmla="*/ 52 h 93"/>
                <a:gd name="T22" fmla="*/ 42 w 71"/>
                <a:gd name="T23" fmla="*/ 59 h 93"/>
                <a:gd name="T24" fmla="*/ 48 w 71"/>
                <a:gd name="T25" fmla="*/ 76 h 93"/>
                <a:gd name="T26" fmla="*/ 50 w 71"/>
                <a:gd name="T27" fmla="*/ 82 h 93"/>
                <a:gd name="T28" fmla="*/ 48 w 71"/>
                <a:gd name="T29" fmla="*/ 88 h 93"/>
                <a:gd name="T30" fmla="*/ 59 w 71"/>
                <a:gd name="T31" fmla="*/ 93 h 93"/>
                <a:gd name="T32" fmla="*/ 63 w 71"/>
                <a:gd name="T33" fmla="*/ 90 h 93"/>
                <a:gd name="T34" fmla="*/ 66 w 71"/>
                <a:gd name="T35" fmla="*/ 92 h 93"/>
                <a:gd name="T36" fmla="*/ 71 w 71"/>
                <a:gd name="T37" fmla="*/ 82 h 93"/>
                <a:gd name="T38" fmla="*/ 43 w 71"/>
                <a:gd name="T39" fmla="*/ 3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93">
                  <a:moveTo>
                    <a:pt x="43" y="37"/>
                  </a:moveTo>
                  <a:cubicBezTo>
                    <a:pt x="36" y="29"/>
                    <a:pt x="36" y="29"/>
                    <a:pt x="36" y="2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7" y="2"/>
                    <a:pt x="13" y="4"/>
                    <a:pt x="9" y="7"/>
                  </a:cubicBezTo>
                  <a:cubicBezTo>
                    <a:pt x="6" y="9"/>
                    <a:pt x="3" y="12"/>
                    <a:pt x="0" y="15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1" y="54"/>
                    <a:pt x="41" y="57"/>
                    <a:pt x="42" y="59"/>
                  </a:cubicBezTo>
                  <a:cubicBezTo>
                    <a:pt x="44" y="65"/>
                    <a:pt x="46" y="71"/>
                    <a:pt x="48" y="76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3" y="90"/>
                    <a:pt x="63" y="90"/>
                    <a:pt x="63" y="90"/>
                  </a:cubicBezTo>
                  <a:cubicBezTo>
                    <a:pt x="66" y="92"/>
                    <a:pt x="66" y="92"/>
                    <a:pt x="66" y="92"/>
                  </a:cubicBezTo>
                  <a:cubicBezTo>
                    <a:pt x="71" y="82"/>
                    <a:pt x="71" y="82"/>
                    <a:pt x="71" y="82"/>
                  </a:cubicBezTo>
                  <a:lnTo>
                    <a:pt x="43" y="3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Freeform 103">
              <a:extLst>
                <a:ext uri="{FF2B5EF4-FFF2-40B4-BE49-F238E27FC236}">
                  <a16:creationId xmlns:a16="http://schemas.microsoft.com/office/drawing/2014/main" id="{7E3C21FC-2BC6-6E14-F8D9-0D1EF1F8E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0" y="2793999"/>
              <a:ext cx="225424" cy="101599"/>
            </a:xfrm>
            <a:custGeom>
              <a:avLst/>
              <a:gdLst>
                <a:gd name="T0" fmla="*/ 75 w 84"/>
                <a:gd name="T1" fmla="*/ 21 h 38"/>
                <a:gd name="T2" fmla="*/ 77 w 84"/>
                <a:gd name="T3" fmla="*/ 17 h 38"/>
                <a:gd name="T4" fmla="*/ 84 w 84"/>
                <a:gd name="T5" fmla="*/ 6 h 38"/>
                <a:gd name="T6" fmla="*/ 63 w 84"/>
                <a:gd name="T7" fmla="*/ 0 h 38"/>
                <a:gd name="T8" fmla="*/ 49 w 84"/>
                <a:gd name="T9" fmla="*/ 5 h 38"/>
                <a:gd name="T10" fmla="*/ 38 w 84"/>
                <a:gd name="T11" fmla="*/ 2 h 38"/>
                <a:gd name="T12" fmla="*/ 26 w 84"/>
                <a:gd name="T13" fmla="*/ 8 h 38"/>
                <a:gd name="T14" fmla="*/ 18 w 84"/>
                <a:gd name="T15" fmla="*/ 4 h 38"/>
                <a:gd name="T16" fmla="*/ 6 w 84"/>
                <a:gd name="T17" fmla="*/ 10 h 38"/>
                <a:gd name="T18" fmla="*/ 25 w 84"/>
                <a:gd name="T19" fmla="*/ 19 h 38"/>
                <a:gd name="T20" fmla="*/ 23 w 84"/>
                <a:gd name="T21" fmla="*/ 30 h 38"/>
                <a:gd name="T22" fmla="*/ 2 w 84"/>
                <a:gd name="T23" fmla="*/ 33 h 38"/>
                <a:gd name="T24" fmla="*/ 0 w 84"/>
                <a:gd name="T25" fmla="*/ 38 h 38"/>
                <a:gd name="T26" fmla="*/ 32 w 84"/>
                <a:gd name="T27" fmla="*/ 38 h 38"/>
                <a:gd name="T28" fmla="*/ 35 w 84"/>
                <a:gd name="T29" fmla="*/ 33 h 38"/>
                <a:gd name="T30" fmla="*/ 36 w 84"/>
                <a:gd name="T31" fmla="*/ 33 h 38"/>
                <a:gd name="T32" fmla="*/ 41 w 84"/>
                <a:gd name="T33" fmla="*/ 27 h 38"/>
                <a:gd name="T34" fmla="*/ 75 w 84"/>
                <a:gd name="T35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4" h="38">
                  <a:moveTo>
                    <a:pt x="75" y="21"/>
                  </a:moveTo>
                  <a:cubicBezTo>
                    <a:pt x="77" y="17"/>
                    <a:pt x="77" y="17"/>
                    <a:pt x="77" y="17"/>
                  </a:cubicBezTo>
                  <a:cubicBezTo>
                    <a:pt x="79" y="13"/>
                    <a:pt x="82" y="10"/>
                    <a:pt x="84" y="6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4" y="6"/>
                    <a:pt x="9" y="8"/>
                    <a:pt x="6" y="1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3" y="36"/>
                    <a:pt x="34" y="35"/>
                    <a:pt x="35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7" y="31"/>
                    <a:pt x="39" y="29"/>
                    <a:pt x="41" y="27"/>
                  </a:cubicBezTo>
                  <a:lnTo>
                    <a:pt x="75" y="2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Freeform 104">
              <a:extLst>
                <a:ext uri="{FF2B5EF4-FFF2-40B4-BE49-F238E27FC236}">
                  <a16:creationId xmlns:a16="http://schemas.microsoft.com/office/drawing/2014/main" id="{06DCE557-B053-EFC4-B351-0BBBF8D28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50" y="3194049"/>
              <a:ext cx="55562" cy="19050"/>
            </a:xfrm>
            <a:custGeom>
              <a:avLst/>
              <a:gdLst>
                <a:gd name="T0" fmla="*/ 6 w 21"/>
                <a:gd name="T1" fmla="*/ 0 h 7"/>
                <a:gd name="T2" fmla="*/ 0 w 21"/>
                <a:gd name="T3" fmla="*/ 6 h 7"/>
                <a:gd name="T4" fmla="*/ 10 w 21"/>
                <a:gd name="T5" fmla="*/ 7 h 7"/>
                <a:gd name="T6" fmla="*/ 21 w 21"/>
                <a:gd name="T7" fmla="*/ 3 h 7"/>
                <a:gd name="T8" fmla="*/ 20 w 21"/>
                <a:gd name="T9" fmla="*/ 3 h 7"/>
                <a:gd name="T10" fmla="*/ 15 w 21"/>
                <a:gd name="T11" fmla="*/ 1 h 7"/>
                <a:gd name="T12" fmla="*/ 8 w 21"/>
                <a:gd name="T13" fmla="*/ 0 h 7"/>
                <a:gd name="T14" fmla="*/ 6 w 2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7">
                  <a:moveTo>
                    <a:pt x="6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2"/>
                    <a:pt x="16" y="1"/>
                    <a:pt x="15" y="1"/>
                  </a:cubicBezTo>
                  <a:cubicBezTo>
                    <a:pt x="12" y="0"/>
                    <a:pt x="10" y="0"/>
                    <a:pt x="8" y="0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Freeform 105">
              <a:extLst>
                <a:ext uri="{FF2B5EF4-FFF2-40B4-BE49-F238E27FC236}">
                  <a16:creationId xmlns:a16="http://schemas.microsoft.com/office/drawing/2014/main" id="{2913CC2C-6717-2AAF-60EF-1687CC8208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5737" y="2387599"/>
              <a:ext cx="944562" cy="487363"/>
            </a:xfrm>
            <a:custGeom>
              <a:avLst/>
              <a:gdLst>
                <a:gd name="T0" fmla="*/ 351 w 352"/>
                <a:gd name="T1" fmla="*/ 74 h 181"/>
                <a:gd name="T2" fmla="*/ 326 w 352"/>
                <a:gd name="T3" fmla="*/ 68 h 181"/>
                <a:gd name="T4" fmla="*/ 304 w 352"/>
                <a:gd name="T5" fmla="*/ 57 h 181"/>
                <a:gd name="T6" fmla="*/ 277 w 352"/>
                <a:gd name="T7" fmla="*/ 39 h 181"/>
                <a:gd name="T8" fmla="*/ 213 w 352"/>
                <a:gd name="T9" fmla="*/ 14 h 181"/>
                <a:gd name="T10" fmla="*/ 187 w 352"/>
                <a:gd name="T11" fmla="*/ 0 h 181"/>
                <a:gd name="T12" fmla="*/ 133 w 352"/>
                <a:gd name="T13" fmla="*/ 10 h 181"/>
                <a:gd name="T14" fmla="*/ 134 w 352"/>
                <a:gd name="T15" fmla="*/ 25 h 181"/>
                <a:gd name="T16" fmla="*/ 123 w 352"/>
                <a:gd name="T17" fmla="*/ 39 h 181"/>
                <a:gd name="T18" fmla="*/ 113 w 352"/>
                <a:gd name="T19" fmla="*/ 56 h 181"/>
                <a:gd name="T20" fmla="*/ 90 w 352"/>
                <a:gd name="T21" fmla="*/ 58 h 181"/>
                <a:gd name="T22" fmla="*/ 73 w 352"/>
                <a:gd name="T23" fmla="*/ 52 h 181"/>
                <a:gd name="T24" fmla="*/ 41 w 352"/>
                <a:gd name="T25" fmla="*/ 40 h 181"/>
                <a:gd name="T26" fmla="*/ 25 w 352"/>
                <a:gd name="T27" fmla="*/ 66 h 181"/>
                <a:gd name="T28" fmla="*/ 10 w 352"/>
                <a:gd name="T29" fmla="*/ 63 h 181"/>
                <a:gd name="T30" fmla="*/ 23 w 352"/>
                <a:gd name="T31" fmla="*/ 103 h 181"/>
                <a:gd name="T32" fmla="*/ 24 w 352"/>
                <a:gd name="T33" fmla="*/ 104 h 181"/>
                <a:gd name="T34" fmla="*/ 39 w 352"/>
                <a:gd name="T35" fmla="*/ 97 h 181"/>
                <a:gd name="T36" fmla="*/ 59 w 352"/>
                <a:gd name="T37" fmla="*/ 102 h 181"/>
                <a:gd name="T38" fmla="*/ 65 w 352"/>
                <a:gd name="T39" fmla="*/ 120 h 181"/>
                <a:gd name="T40" fmla="*/ 70 w 352"/>
                <a:gd name="T41" fmla="*/ 129 h 181"/>
                <a:gd name="T42" fmla="*/ 60 w 352"/>
                <a:gd name="T43" fmla="*/ 134 h 181"/>
                <a:gd name="T44" fmla="*/ 63 w 352"/>
                <a:gd name="T45" fmla="*/ 124 h 181"/>
                <a:gd name="T46" fmla="*/ 48 w 352"/>
                <a:gd name="T47" fmla="*/ 121 h 181"/>
                <a:gd name="T48" fmla="*/ 45 w 352"/>
                <a:gd name="T49" fmla="*/ 135 h 181"/>
                <a:gd name="T50" fmla="*/ 37 w 352"/>
                <a:gd name="T51" fmla="*/ 139 h 181"/>
                <a:gd name="T52" fmla="*/ 48 w 352"/>
                <a:gd name="T53" fmla="*/ 155 h 181"/>
                <a:gd name="T54" fmla="*/ 56 w 352"/>
                <a:gd name="T55" fmla="*/ 159 h 181"/>
                <a:gd name="T56" fmla="*/ 72 w 352"/>
                <a:gd name="T57" fmla="*/ 154 h 181"/>
                <a:gd name="T58" fmla="*/ 84 w 352"/>
                <a:gd name="T59" fmla="*/ 132 h 181"/>
                <a:gd name="T60" fmla="*/ 113 w 352"/>
                <a:gd name="T61" fmla="*/ 119 h 181"/>
                <a:gd name="T62" fmla="*/ 124 w 352"/>
                <a:gd name="T63" fmla="*/ 113 h 181"/>
                <a:gd name="T64" fmla="*/ 135 w 352"/>
                <a:gd name="T65" fmla="*/ 109 h 181"/>
                <a:gd name="T66" fmla="*/ 129 w 352"/>
                <a:gd name="T67" fmla="*/ 120 h 181"/>
                <a:gd name="T68" fmla="*/ 129 w 352"/>
                <a:gd name="T69" fmla="*/ 138 h 181"/>
                <a:gd name="T70" fmla="*/ 157 w 352"/>
                <a:gd name="T71" fmla="*/ 148 h 181"/>
                <a:gd name="T72" fmla="*/ 173 w 352"/>
                <a:gd name="T73" fmla="*/ 180 h 181"/>
                <a:gd name="T74" fmla="*/ 191 w 352"/>
                <a:gd name="T75" fmla="*/ 174 h 181"/>
                <a:gd name="T76" fmla="*/ 216 w 352"/>
                <a:gd name="T77" fmla="*/ 161 h 181"/>
                <a:gd name="T78" fmla="*/ 236 w 352"/>
                <a:gd name="T79" fmla="*/ 159 h 181"/>
                <a:gd name="T80" fmla="*/ 259 w 352"/>
                <a:gd name="T81" fmla="*/ 156 h 181"/>
                <a:gd name="T82" fmla="*/ 294 w 352"/>
                <a:gd name="T83" fmla="*/ 157 h 181"/>
                <a:gd name="T84" fmla="*/ 301 w 352"/>
                <a:gd name="T85" fmla="*/ 145 h 181"/>
                <a:gd name="T86" fmla="*/ 298 w 352"/>
                <a:gd name="T87" fmla="*/ 121 h 181"/>
                <a:gd name="T88" fmla="*/ 325 w 352"/>
                <a:gd name="T89" fmla="*/ 94 h 181"/>
                <a:gd name="T90" fmla="*/ 342 w 352"/>
                <a:gd name="T91" fmla="*/ 87 h 181"/>
                <a:gd name="T92" fmla="*/ 242 w 352"/>
                <a:gd name="T93" fmla="*/ 123 h 181"/>
                <a:gd name="T94" fmla="*/ 237 w 352"/>
                <a:gd name="T95" fmla="*/ 114 h 181"/>
                <a:gd name="T96" fmla="*/ 282 w 352"/>
                <a:gd name="T97" fmla="*/ 106 h 181"/>
                <a:gd name="T98" fmla="*/ 291 w 352"/>
                <a:gd name="T99" fmla="*/ 101 h 181"/>
                <a:gd name="T100" fmla="*/ 283 w 352"/>
                <a:gd name="T101" fmla="*/ 113 h 181"/>
                <a:gd name="T102" fmla="*/ 248 w 352"/>
                <a:gd name="T103" fmla="*/ 129 h 181"/>
                <a:gd name="T104" fmla="*/ 242 w 352"/>
                <a:gd name="T105" fmla="*/ 12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2" h="181">
                  <a:moveTo>
                    <a:pt x="352" y="81"/>
                  </a:moveTo>
                  <a:cubicBezTo>
                    <a:pt x="351" y="74"/>
                    <a:pt x="351" y="74"/>
                    <a:pt x="351" y="74"/>
                  </a:cubicBezTo>
                  <a:cubicBezTo>
                    <a:pt x="342" y="68"/>
                    <a:pt x="342" y="68"/>
                    <a:pt x="342" y="68"/>
                  </a:cubicBezTo>
                  <a:cubicBezTo>
                    <a:pt x="326" y="68"/>
                    <a:pt x="326" y="68"/>
                    <a:pt x="326" y="68"/>
                  </a:cubicBezTo>
                  <a:cubicBezTo>
                    <a:pt x="320" y="56"/>
                    <a:pt x="320" y="56"/>
                    <a:pt x="320" y="56"/>
                  </a:cubicBezTo>
                  <a:cubicBezTo>
                    <a:pt x="304" y="57"/>
                    <a:pt x="304" y="57"/>
                    <a:pt x="304" y="57"/>
                  </a:cubicBezTo>
                  <a:cubicBezTo>
                    <a:pt x="291" y="42"/>
                    <a:pt x="291" y="42"/>
                    <a:pt x="291" y="42"/>
                  </a:cubicBezTo>
                  <a:cubicBezTo>
                    <a:pt x="277" y="39"/>
                    <a:pt x="277" y="39"/>
                    <a:pt x="277" y="39"/>
                  </a:cubicBezTo>
                  <a:cubicBezTo>
                    <a:pt x="268" y="19"/>
                    <a:pt x="268" y="19"/>
                    <a:pt x="268" y="19"/>
                  </a:cubicBezTo>
                  <a:cubicBezTo>
                    <a:pt x="213" y="14"/>
                    <a:pt x="213" y="14"/>
                    <a:pt x="213" y="14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33" y="10"/>
                    <a:pt x="133" y="10"/>
                    <a:pt x="133" y="10"/>
                  </a:cubicBezTo>
                  <a:cubicBezTo>
                    <a:pt x="129" y="14"/>
                    <a:pt x="129" y="14"/>
                    <a:pt x="129" y="14"/>
                  </a:cubicBezTo>
                  <a:cubicBezTo>
                    <a:pt x="134" y="25"/>
                    <a:pt x="134" y="25"/>
                    <a:pt x="134" y="25"/>
                  </a:cubicBezTo>
                  <a:cubicBezTo>
                    <a:pt x="121" y="35"/>
                    <a:pt x="121" y="35"/>
                    <a:pt x="121" y="35"/>
                  </a:cubicBezTo>
                  <a:cubicBezTo>
                    <a:pt x="123" y="39"/>
                    <a:pt x="123" y="39"/>
                    <a:pt x="123" y="39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73" y="52"/>
                    <a:pt x="73" y="52"/>
                    <a:pt x="73" y="52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5" y="66"/>
                    <a:pt x="25" y="66"/>
                    <a:pt x="25" y="66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3" y="103"/>
                    <a:pt x="23" y="103"/>
                    <a:pt x="23" y="103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6" y="103"/>
                    <a:pt x="29" y="103"/>
                    <a:pt x="31" y="102"/>
                  </a:cubicBezTo>
                  <a:cubicBezTo>
                    <a:pt x="34" y="101"/>
                    <a:pt x="36" y="99"/>
                    <a:pt x="39" y="97"/>
                  </a:cubicBezTo>
                  <a:cubicBezTo>
                    <a:pt x="42" y="98"/>
                    <a:pt x="44" y="99"/>
                    <a:pt x="46" y="99"/>
                  </a:cubicBezTo>
                  <a:cubicBezTo>
                    <a:pt x="51" y="100"/>
                    <a:pt x="54" y="101"/>
                    <a:pt x="59" y="102"/>
                  </a:cubicBezTo>
                  <a:cubicBezTo>
                    <a:pt x="65" y="109"/>
                    <a:pt x="65" y="109"/>
                    <a:pt x="65" y="109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72" y="127"/>
                    <a:pt x="72" y="127"/>
                    <a:pt x="72" y="127"/>
                  </a:cubicBezTo>
                  <a:cubicBezTo>
                    <a:pt x="70" y="129"/>
                    <a:pt x="70" y="129"/>
                    <a:pt x="70" y="129"/>
                  </a:cubicBezTo>
                  <a:cubicBezTo>
                    <a:pt x="66" y="128"/>
                    <a:pt x="66" y="128"/>
                    <a:pt x="66" y="128"/>
                  </a:cubicBezTo>
                  <a:cubicBezTo>
                    <a:pt x="60" y="134"/>
                    <a:pt x="60" y="134"/>
                    <a:pt x="60" y="134"/>
                  </a:cubicBezTo>
                  <a:cubicBezTo>
                    <a:pt x="56" y="133"/>
                    <a:pt x="56" y="133"/>
                    <a:pt x="56" y="133"/>
                  </a:cubicBezTo>
                  <a:cubicBezTo>
                    <a:pt x="63" y="124"/>
                    <a:pt x="63" y="124"/>
                    <a:pt x="63" y="124"/>
                  </a:cubicBezTo>
                  <a:cubicBezTo>
                    <a:pt x="60" y="124"/>
                    <a:pt x="58" y="124"/>
                    <a:pt x="56" y="123"/>
                  </a:cubicBezTo>
                  <a:cubicBezTo>
                    <a:pt x="53" y="123"/>
                    <a:pt x="51" y="122"/>
                    <a:pt x="48" y="121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5" y="135"/>
                    <a:pt x="45" y="135"/>
                    <a:pt x="4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7" y="139"/>
                    <a:pt x="37" y="139"/>
                    <a:pt x="37" y="139"/>
                  </a:cubicBezTo>
                  <a:cubicBezTo>
                    <a:pt x="45" y="143"/>
                    <a:pt x="45" y="143"/>
                    <a:pt x="45" y="143"/>
                  </a:cubicBezTo>
                  <a:cubicBezTo>
                    <a:pt x="48" y="155"/>
                    <a:pt x="48" y="155"/>
                    <a:pt x="48" y="155"/>
                  </a:cubicBezTo>
                  <a:cubicBezTo>
                    <a:pt x="56" y="158"/>
                    <a:pt x="56" y="158"/>
                    <a:pt x="56" y="158"/>
                  </a:cubicBezTo>
                  <a:cubicBezTo>
                    <a:pt x="56" y="159"/>
                    <a:pt x="56" y="159"/>
                    <a:pt x="56" y="159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72" y="154"/>
                    <a:pt x="72" y="154"/>
                    <a:pt x="72" y="154"/>
                  </a:cubicBezTo>
                  <a:cubicBezTo>
                    <a:pt x="83" y="163"/>
                    <a:pt x="83" y="163"/>
                    <a:pt x="83" y="163"/>
                  </a:cubicBezTo>
                  <a:cubicBezTo>
                    <a:pt x="84" y="132"/>
                    <a:pt x="84" y="132"/>
                    <a:pt x="84" y="132"/>
                  </a:cubicBezTo>
                  <a:cubicBezTo>
                    <a:pt x="111" y="117"/>
                    <a:pt x="111" y="117"/>
                    <a:pt x="111" y="117"/>
                  </a:cubicBezTo>
                  <a:cubicBezTo>
                    <a:pt x="113" y="119"/>
                    <a:pt x="113" y="119"/>
                    <a:pt x="113" y="119"/>
                  </a:cubicBezTo>
                  <a:cubicBezTo>
                    <a:pt x="118" y="120"/>
                    <a:pt x="118" y="120"/>
                    <a:pt x="118" y="120"/>
                  </a:cubicBezTo>
                  <a:cubicBezTo>
                    <a:pt x="120" y="118"/>
                    <a:pt x="122" y="115"/>
                    <a:pt x="124" y="113"/>
                  </a:cubicBezTo>
                  <a:cubicBezTo>
                    <a:pt x="128" y="111"/>
                    <a:pt x="131" y="109"/>
                    <a:pt x="135" y="107"/>
                  </a:cubicBezTo>
                  <a:cubicBezTo>
                    <a:pt x="135" y="109"/>
                    <a:pt x="135" y="109"/>
                    <a:pt x="135" y="109"/>
                  </a:cubicBezTo>
                  <a:cubicBezTo>
                    <a:pt x="134" y="112"/>
                    <a:pt x="132" y="114"/>
                    <a:pt x="130" y="117"/>
                  </a:cubicBezTo>
                  <a:cubicBezTo>
                    <a:pt x="130" y="118"/>
                    <a:pt x="129" y="120"/>
                    <a:pt x="129" y="120"/>
                  </a:cubicBezTo>
                  <a:cubicBezTo>
                    <a:pt x="137" y="129"/>
                    <a:pt x="137" y="129"/>
                    <a:pt x="137" y="129"/>
                  </a:cubicBezTo>
                  <a:cubicBezTo>
                    <a:pt x="129" y="138"/>
                    <a:pt x="129" y="138"/>
                    <a:pt x="129" y="138"/>
                  </a:cubicBezTo>
                  <a:cubicBezTo>
                    <a:pt x="145" y="155"/>
                    <a:pt x="145" y="155"/>
                    <a:pt x="145" y="155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64" y="148"/>
                    <a:pt x="164" y="148"/>
                    <a:pt x="164" y="148"/>
                  </a:cubicBezTo>
                  <a:cubicBezTo>
                    <a:pt x="173" y="180"/>
                    <a:pt x="173" y="180"/>
                    <a:pt x="173" y="180"/>
                  </a:cubicBezTo>
                  <a:cubicBezTo>
                    <a:pt x="180" y="181"/>
                    <a:pt x="180" y="181"/>
                    <a:pt x="180" y="181"/>
                  </a:cubicBezTo>
                  <a:cubicBezTo>
                    <a:pt x="184" y="179"/>
                    <a:pt x="187" y="176"/>
                    <a:pt x="191" y="174"/>
                  </a:cubicBezTo>
                  <a:cubicBezTo>
                    <a:pt x="193" y="173"/>
                    <a:pt x="194" y="173"/>
                    <a:pt x="195" y="172"/>
                  </a:cubicBezTo>
                  <a:cubicBezTo>
                    <a:pt x="201" y="168"/>
                    <a:pt x="208" y="164"/>
                    <a:pt x="216" y="161"/>
                  </a:cubicBezTo>
                  <a:cubicBezTo>
                    <a:pt x="219" y="159"/>
                    <a:pt x="224" y="157"/>
                    <a:pt x="228" y="155"/>
                  </a:cubicBezTo>
                  <a:cubicBezTo>
                    <a:pt x="236" y="159"/>
                    <a:pt x="236" y="159"/>
                    <a:pt x="236" y="159"/>
                  </a:cubicBezTo>
                  <a:cubicBezTo>
                    <a:pt x="248" y="153"/>
                    <a:pt x="248" y="153"/>
                    <a:pt x="248" y="153"/>
                  </a:cubicBezTo>
                  <a:cubicBezTo>
                    <a:pt x="259" y="156"/>
                    <a:pt x="259" y="156"/>
                    <a:pt x="259" y="156"/>
                  </a:cubicBezTo>
                  <a:cubicBezTo>
                    <a:pt x="273" y="151"/>
                    <a:pt x="273" y="151"/>
                    <a:pt x="273" y="151"/>
                  </a:cubicBezTo>
                  <a:cubicBezTo>
                    <a:pt x="294" y="157"/>
                    <a:pt x="294" y="157"/>
                    <a:pt x="294" y="157"/>
                  </a:cubicBezTo>
                  <a:cubicBezTo>
                    <a:pt x="294" y="157"/>
                    <a:pt x="294" y="157"/>
                    <a:pt x="294" y="157"/>
                  </a:cubicBezTo>
                  <a:cubicBezTo>
                    <a:pt x="297" y="153"/>
                    <a:pt x="299" y="149"/>
                    <a:pt x="301" y="145"/>
                  </a:cubicBezTo>
                  <a:cubicBezTo>
                    <a:pt x="303" y="141"/>
                    <a:pt x="303" y="141"/>
                    <a:pt x="303" y="141"/>
                  </a:cubicBezTo>
                  <a:cubicBezTo>
                    <a:pt x="298" y="121"/>
                    <a:pt x="298" y="121"/>
                    <a:pt x="298" y="121"/>
                  </a:cubicBezTo>
                  <a:cubicBezTo>
                    <a:pt x="317" y="118"/>
                    <a:pt x="317" y="118"/>
                    <a:pt x="317" y="118"/>
                  </a:cubicBezTo>
                  <a:cubicBezTo>
                    <a:pt x="325" y="94"/>
                    <a:pt x="325" y="94"/>
                    <a:pt x="325" y="94"/>
                  </a:cubicBezTo>
                  <a:cubicBezTo>
                    <a:pt x="340" y="93"/>
                    <a:pt x="340" y="93"/>
                    <a:pt x="340" y="93"/>
                  </a:cubicBezTo>
                  <a:cubicBezTo>
                    <a:pt x="342" y="87"/>
                    <a:pt x="342" y="87"/>
                    <a:pt x="342" y="87"/>
                  </a:cubicBezTo>
                  <a:lnTo>
                    <a:pt x="352" y="81"/>
                  </a:lnTo>
                  <a:close/>
                  <a:moveTo>
                    <a:pt x="242" y="123"/>
                  </a:moveTo>
                  <a:cubicBezTo>
                    <a:pt x="237" y="119"/>
                    <a:pt x="237" y="119"/>
                    <a:pt x="237" y="119"/>
                  </a:cubicBezTo>
                  <a:cubicBezTo>
                    <a:pt x="237" y="114"/>
                    <a:pt x="237" y="114"/>
                    <a:pt x="237" y="114"/>
                  </a:cubicBezTo>
                  <a:cubicBezTo>
                    <a:pt x="244" y="106"/>
                    <a:pt x="244" y="106"/>
                    <a:pt x="244" y="106"/>
                  </a:cubicBezTo>
                  <a:cubicBezTo>
                    <a:pt x="256" y="106"/>
                    <a:pt x="269" y="106"/>
                    <a:pt x="282" y="106"/>
                  </a:cubicBezTo>
                  <a:cubicBezTo>
                    <a:pt x="287" y="101"/>
                    <a:pt x="287" y="101"/>
                    <a:pt x="287" y="101"/>
                  </a:cubicBezTo>
                  <a:cubicBezTo>
                    <a:pt x="291" y="101"/>
                    <a:pt x="291" y="101"/>
                    <a:pt x="291" y="101"/>
                  </a:cubicBezTo>
                  <a:cubicBezTo>
                    <a:pt x="288" y="108"/>
                    <a:pt x="288" y="108"/>
                    <a:pt x="288" y="108"/>
                  </a:cubicBezTo>
                  <a:cubicBezTo>
                    <a:pt x="283" y="113"/>
                    <a:pt x="283" y="113"/>
                    <a:pt x="283" y="113"/>
                  </a:cubicBezTo>
                  <a:cubicBezTo>
                    <a:pt x="272" y="113"/>
                    <a:pt x="261" y="113"/>
                    <a:pt x="250" y="113"/>
                  </a:cubicBezTo>
                  <a:cubicBezTo>
                    <a:pt x="248" y="129"/>
                    <a:pt x="248" y="129"/>
                    <a:pt x="248" y="129"/>
                  </a:cubicBezTo>
                  <a:cubicBezTo>
                    <a:pt x="245" y="130"/>
                    <a:pt x="245" y="130"/>
                    <a:pt x="245" y="130"/>
                  </a:cubicBezTo>
                  <a:lnTo>
                    <a:pt x="242" y="12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Freeform 106">
              <a:extLst>
                <a:ext uri="{FF2B5EF4-FFF2-40B4-BE49-F238E27FC236}">
                  <a16:creationId xmlns:a16="http://schemas.microsoft.com/office/drawing/2014/main" id="{408A0D49-6CFE-031E-9B96-4C9FB9764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275" y="3100387"/>
              <a:ext cx="82550" cy="128588"/>
            </a:xfrm>
            <a:custGeom>
              <a:avLst/>
              <a:gdLst>
                <a:gd name="T0" fmla="*/ 31 w 31"/>
                <a:gd name="T1" fmla="*/ 15 h 48"/>
                <a:gd name="T2" fmla="*/ 27 w 31"/>
                <a:gd name="T3" fmla="*/ 0 h 48"/>
                <a:gd name="T4" fmla="*/ 22 w 31"/>
                <a:gd name="T5" fmla="*/ 4 h 48"/>
                <a:gd name="T6" fmla="*/ 10 w 31"/>
                <a:gd name="T7" fmla="*/ 14 h 48"/>
                <a:gd name="T8" fmla="*/ 5 w 31"/>
                <a:gd name="T9" fmla="*/ 12 h 48"/>
                <a:gd name="T10" fmla="*/ 4 w 31"/>
                <a:gd name="T11" fmla="*/ 18 h 48"/>
                <a:gd name="T12" fmla="*/ 1 w 31"/>
                <a:gd name="T13" fmla="*/ 17 h 48"/>
                <a:gd name="T14" fmla="*/ 0 w 31"/>
                <a:gd name="T15" fmla="*/ 27 h 48"/>
                <a:gd name="T16" fmla="*/ 3 w 31"/>
                <a:gd name="T17" fmla="*/ 27 h 48"/>
                <a:gd name="T18" fmla="*/ 1 w 31"/>
                <a:gd name="T19" fmla="*/ 47 h 48"/>
                <a:gd name="T20" fmla="*/ 3 w 31"/>
                <a:gd name="T21" fmla="*/ 48 h 48"/>
                <a:gd name="T22" fmla="*/ 8 w 31"/>
                <a:gd name="T23" fmla="*/ 44 h 48"/>
                <a:gd name="T24" fmla="*/ 11 w 31"/>
                <a:gd name="T25" fmla="*/ 40 h 48"/>
                <a:gd name="T26" fmla="*/ 16 w 31"/>
                <a:gd name="T27" fmla="*/ 40 h 48"/>
                <a:gd name="T28" fmla="*/ 16 w 31"/>
                <a:gd name="T29" fmla="*/ 35 h 48"/>
                <a:gd name="T30" fmla="*/ 21 w 31"/>
                <a:gd name="T31" fmla="*/ 31 h 48"/>
                <a:gd name="T32" fmla="*/ 15 w 31"/>
                <a:gd name="T33" fmla="*/ 24 h 48"/>
                <a:gd name="T34" fmla="*/ 29 w 31"/>
                <a:gd name="T35" fmla="*/ 18 h 48"/>
                <a:gd name="T36" fmla="*/ 31 w 31"/>
                <a:gd name="T37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48">
                  <a:moveTo>
                    <a:pt x="31" y="15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5" y="47"/>
                    <a:pt x="7" y="45"/>
                    <a:pt x="8" y="44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9" y="18"/>
                    <a:pt x="29" y="18"/>
                    <a:pt x="29" y="18"/>
                  </a:cubicBezTo>
                  <a:lnTo>
                    <a:pt x="31" y="1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98" name="Groupe 97">
              <a:extLst>
                <a:ext uri="{FF2B5EF4-FFF2-40B4-BE49-F238E27FC236}">
                  <a16:creationId xmlns:a16="http://schemas.microsoft.com/office/drawing/2014/main" id="{B76E3FF4-790D-238D-4B7E-780A38457046}"/>
                </a:ext>
              </a:extLst>
            </p:cNvPr>
            <p:cNvGrpSpPr/>
            <p:nvPr/>
          </p:nvGrpSpPr>
          <p:grpSpPr>
            <a:xfrm>
              <a:off x="7224711" y="2708274"/>
              <a:ext cx="403225" cy="458787"/>
              <a:chOff x="7224712" y="2708275"/>
              <a:chExt cx="403225" cy="458788"/>
            </a:xfrm>
            <a:grpFill/>
          </p:grpSpPr>
          <p:sp>
            <p:nvSpPr>
              <p:cNvPr id="338" name="Freeform 107">
                <a:extLst>
                  <a:ext uri="{FF2B5EF4-FFF2-40B4-BE49-F238E27FC236}">
                    <a16:creationId xmlns:a16="http://schemas.microsoft.com/office/drawing/2014/main" id="{8A6AE007-9512-E0DB-ED48-CB3BDFA7B0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7125" y="2708275"/>
                <a:ext cx="150812" cy="131763"/>
              </a:xfrm>
              <a:custGeom>
                <a:avLst/>
                <a:gdLst>
                  <a:gd name="T0" fmla="*/ 46 w 56"/>
                  <a:gd name="T1" fmla="*/ 22 h 49"/>
                  <a:gd name="T2" fmla="*/ 48 w 56"/>
                  <a:gd name="T3" fmla="*/ 26 h 49"/>
                  <a:gd name="T4" fmla="*/ 56 w 56"/>
                  <a:gd name="T5" fmla="*/ 26 h 49"/>
                  <a:gd name="T6" fmla="*/ 46 w 56"/>
                  <a:gd name="T7" fmla="*/ 33 h 49"/>
                  <a:gd name="T8" fmla="*/ 32 w 56"/>
                  <a:gd name="T9" fmla="*/ 41 h 49"/>
                  <a:gd name="T10" fmla="*/ 21 w 56"/>
                  <a:gd name="T11" fmla="*/ 35 h 49"/>
                  <a:gd name="T12" fmla="*/ 16 w 56"/>
                  <a:gd name="T13" fmla="*/ 37 h 49"/>
                  <a:gd name="T14" fmla="*/ 11 w 56"/>
                  <a:gd name="T15" fmla="*/ 32 h 49"/>
                  <a:gd name="T16" fmla="*/ 7 w 56"/>
                  <a:gd name="T17" fmla="*/ 36 h 49"/>
                  <a:gd name="T18" fmla="*/ 15 w 56"/>
                  <a:gd name="T19" fmla="*/ 44 h 49"/>
                  <a:gd name="T20" fmla="*/ 3 w 56"/>
                  <a:gd name="T21" fmla="*/ 49 h 49"/>
                  <a:gd name="T22" fmla="*/ 4 w 56"/>
                  <a:gd name="T23" fmla="*/ 41 h 49"/>
                  <a:gd name="T24" fmla="*/ 0 w 56"/>
                  <a:gd name="T25" fmla="*/ 39 h 49"/>
                  <a:gd name="T26" fmla="*/ 0 w 56"/>
                  <a:gd name="T27" fmla="*/ 35 h 49"/>
                  <a:gd name="T28" fmla="*/ 8 w 56"/>
                  <a:gd name="T29" fmla="*/ 29 h 49"/>
                  <a:gd name="T30" fmla="*/ 4 w 56"/>
                  <a:gd name="T31" fmla="*/ 26 h 49"/>
                  <a:gd name="T32" fmla="*/ 7 w 56"/>
                  <a:gd name="T33" fmla="*/ 23 h 49"/>
                  <a:gd name="T34" fmla="*/ 13 w 56"/>
                  <a:gd name="T35" fmla="*/ 27 h 49"/>
                  <a:gd name="T36" fmla="*/ 14 w 56"/>
                  <a:gd name="T37" fmla="*/ 4 h 49"/>
                  <a:gd name="T38" fmla="*/ 20 w 56"/>
                  <a:gd name="T39" fmla="*/ 0 h 49"/>
                  <a:gd name="T40" fmla="*/ 23 w 56"/>
                  <a:gd name="T41" fmla="*/ 7 h 49"/>
                  <a:gd name="T42" fmla="*/ 38 w 56"/>
                  <a:gd name="T43" fmla="*/ 18 h 49"/>
                  <a:gd name="T44" fmla="*/ 44 w 56"/>
                  <a:gd name="T45" fmla="*/ 18 h 49"/>
                  <a:gd name="T46" fmla="*/ 49 w 56"/>
                  <a:gd name="T47" fmla="*/ 13 h 49"/>
                  <a:gd name="T48" fmla="*/ 52 w 56"/>
                  <a:gd name="T49" fmla="*/ 13 h 49"/>
                  <a:gd name="T50" fmla="*/ 46 w 56"/>
                  <a:gd name="T51" fmla="*/ 2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6" h="49">
                    <a:moveTo>
                      <a:pt x="46" y="22"/>
                    </a:moveTo>
                    <a:cubicBezTo>
                      <a:pt x="48" y="26"/>
                      <a:pt x="48" y="26"/>
                      <a:pt x="48" y="26"/>
                    </a:cubicBezTo>
                    <a:cubicBezTo>
                      <a:pt x="56" y="26"/>
                      <a:pt x="56" y="26"/>
                      <a:pt x="56" y="26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38" y="30"/>
                      <a:pt x="34" y="33"/>
                      <a:pt x="32" y="41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20" y="17"/>
                      <a:pt x="21" y="9"/>
                      <a:pt x="14" y="4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38" y="18"/>
                      <a:pt x="38" y="18"/>
                      <a:pt x="38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46" y="22"/>
                      <a:pt x="46" y="22"/>
                      <a:pt x="46" y="22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9" name="Freeform 108">
                <a:extLst>
                  <a:ext uri="{FF2B5EF4-FFF2-40B4-BE49-F238E27FC236}">
                    <a16:creationId xmlns:a16="http://schemas.microsoft.com/office/drawing/2014/main" id="{28F6016D-D6B7-27DF-07F3-100ABB841A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7125" y="2708275"/>
                <a:ext cx="150812" cy="131763"/>
              </a:xfrm>
              <a:custGeom>
                <a:avLst/>
                <a:gdLst>
                  <a:gd name="T0" fmla="*/ 46 w 56"/>
                  <a:gd name="T1" fmla="*/ 22 h 49"/>
                  <a:gd name="T2" fmla="*/ 48 w 56"/>
                  <a:gd name="T3" fmla="*/ 26 h 49"/>
                  <a:gd name="T4" fmla="*/ 56 w 56"/>
                  <a:gd name="T5" fmla="*/ 26 h 49"/>
                  <a:gd name="T6" fmla="*/ 46 w 56"/>
                  <a:gd name="T7" fmla="*/ 33 h 49"/>
                  <a:gd name="T8" fmla="*/ 32 w 56"/>
                  <a:gd name="T9" fmla="*/ 41 h 49"/>
                  <a:gd name="T10" fmla="*/ 21 w 56"/>
                  <a:gd name="T11" fmla="*/ 35 h 49"/>
                  <a:gd name="T12" fmla="*/ 16 w 56"/>
                  <a:gd name="T13" fmla="*/ 37 h 49"/>
                  <a:gd name="T14" fmla="*/ 11 w 56"/>
                  <a:gd name="T15" fmla="*/ 32 h 49"/>
                  <a:gd name="T16" fmla="*/ 7 w 56"/>
                  <a:gd name="T17" fmla="*/ 36 h 49"/>
                  <a:gd name="T18" fmla="*/ 15 w 56"/>
                  <a:gd name="T19" fmla="*/ 44 h 49"/>
                  <a:gd name="T20" fmla="*/ 3 w 56"/>
                  <a:gd name="T21" fmla="*/ 49 h 49"/>
                  <a:gd name="T22" fmla="*/ 4 w 56"/>
                  <a:gd name="T23" fmla="*/ 41 h 49"/>
                  <a:gd name="T24" fmla="*/ 0 w 56"/>
                  <a:gd name="T25" fmla="*/ 39 h 49"/>
                  <a:gd name="T26" fmla="*/ 0 w 56"/>
                  <a:gd name="T27" fmla="*/ 35 h 49"/>
                  <a:gd name="T28" fmla="*/ 8 w 56"/>
                  <a:gd name="T29" fmla="*/ 29 h 49"/>
                  <a:gd name="T30" fmla="*/ 4 w 56"/>
                  <a:gd name="T31" fmla="*/ 26 h 49"/>
                  <a:gd name="T32" fmla="*/ 7 w 56"/>
                  <a:gd name="T33" fmla="*/ 23 h 49"/>
                  <a:gd name="T34" fmla="*/ 13 w 56"/>
                  <a:gd name="T35" fmla="*/ 27 h 49"/>
                  <a:gd name="T36" fmla="*/ 14 w 56"/>
                  <a:gd name="T37" fmla="*/ 4 h 49"/>
                  <a:gd name="T38" fmla="*/ 20 w 56"/>
                  <a:gd name="T39" fmla="*/ 0 h 49"/>
                  <a:gd name="T40" fmla="*/ 23 w 56"/>
                  <a:gd name="T41" fmla="*/ 7 h 49"/>
                  <a:gd name="T42" fmla="*/ 38 w 56"/>
                  <a:gd name="T43" fmla="*/ 18 h 49"/>
                  <a:gd name="T44" fmla="*/ 44 w 56"/>
                  <a:gd name="T45" fmla="*/ 18 h 49"/>
                  <a:gd name="T46" fmla="*/ 49 w 56"/>
                  <a:gd name="T47" fmla="*/ 13 h 49"/>
                  <a:gd name="T48" fmla="*/ 52 w 56"/>
                  <a:gd name="T49" fmla="*/ 13 h 49"/>
                  <a:gd name="T50" fmla="*/ 46 w 56"/>
                  <a:gd name="T51" fmla="*/ 2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6" h="49">
                    <a:moveTo>
                      <a:pt x="46" y="22"/>
                    </a:moveTo>
                    <a:cubicBezTo>
                      <a:pt x="48" y="26"/>
                      <a:pt x="48" y="26"/>
                      <a:pt x="48" y="26"/>
                    </a:cubicBezTo>
                    <a:cubicBezTo>
                      <a:pt x="56" y="26"/>
                      <a:pt x="56" y="26"/>
                      <a:pt x="56" y="26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38" y="30"/>
                      <a:pt x="34" y="33"/>
                      <a:pt x="32" y="41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20" y="17"/>
                      <a:pt x="21" y="9"/>
                      <a:pt x="14" y="4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38" y="18"/>
                      <a:pt x="38" y="18"/>
                      <a:pt x="38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46" y="22"/>
                      <a:pt x="46" y="22"/>
                      <a:pt x="46" y="22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0" name="Freeform 109">
                <a:extLst>
                  <a:ext uri="{FF2B5EF4-FFF2-40B4-BE49-F238E27FC236}">
                    <a16:creationId xmlns:a16="http://schemas.microsoft.com/office/drawing/2014/main" id="{CDE44182-BFBB-9294-A244-86BA420D6C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9162" y="2841625"/>
                <a:ext cx="269875" cy="255588"/>
              </a:xfrm>
              <a:custGeom>
                <a:avLst/>
                <a:gdLst>
                  <a:gd name="T0" fmla="*/ 101 w 101"/>
                  <a:gd name="T1" fmla="*/ 19 h 95"/>
                  <a:gd name="T2" fmla="*/ 98 w 101"/>
                  <a:gd name="T3" fmla="*/ 38 h 95"/>
                  <a:gd name="T4" fmla="*/ 91 w 101"/>
                  <a:gd name="T5" fmla="*/ 38 h 95"/>
                  <a:gd name="T6" fmla="*/ 89 w 101"/>
                  <a:gd name="T7" fmla="*/ 51 h 95"/>
                  <a:gd name="T8" fmla="*/ 89 w 101"/>
                  <a:gd name="T9" fmla="*/ 70 h 95"/>
                  <a:gd name="T10" fmla="*/ 79 w 101"/>
                  <a:gd name="T11" fmla="*/ 77 h 95"/>
                  <a:gd name="T12" fmla="*/ 83 w 101"/>
                  <a:gd name="T13" fmla="*/ 68 h 95"/>
                  <a:gd name="T14" fmla="*/ 76 w 101"/>
                  <a:gd name="T15" fmla="*/ 71 h 95"/>
                  <a:gd name="T16" fmla="*/ 68 w 101"/>
                  <a:gd name="T17" fmla="*/ 80 h 95"/>
                  <a:gd name="T18" fmla="*/ 64 w 101"/>
                  <a:gd name="T19" fmla="*/ 74 h 95"/>
                  <a:gd name="T20" fmla="*/ 60 w 101"/>
                  <a:gd name="T21" fmla="*/ 79 h 95"/>
                  <a:gd name="T22" fmla="*/ 55 w 101"/>
                  <a:gd name="T23" fmla="*/ 75 h 95"/>
                  <a:gd name="T24" fmla="*/ 50 w 101"/>
                  <a:gd name="T25" fmla="*/ 82 h 95"/>
                  <a:gd name="T26" fmla="*/ 54 w 101"/>
                  <a:gd name="T27" fmla="*/ 87 h 95"/>
                  <a:gd name="T28" fmla="*/ 48 w 101"/>
                  <a:gd name="T29" fmla="*/ 93 h 95"/>
                  <a:gd name="T30" fmla="*/ 39 w 101"/>
                  <a:gd name="T31" fmla="*/ 89 h 95"/>
                  <a:gd name="T32" fmla="*/ 45 w 101"/>
                  <a:gd name="T33" fmla="*/ 82 h 95"/>
                  <a:gd name="T34" fmla="*/ 39 w 101"/>
                  <a:gd name="T35" fmla="*/ 82 h 95"/>
                  <a:gd name="T36" fmla="*/ 21 w 101"/>
                  <a:gd name="T37" fmla="*/ 84 h 95"/>
                  <a:gd name="T38" fmla="*/ 15 w 101"/>
                  <a:gd name="T39" fmla="*/ 84 h 95"/>
                  <a:gd name="T40" fmla="*/ 11 w 101"/>
                  <a:gd name="T41" fmla="*/ 91 h 95"/>
                  <a:gd name="T42" fmla="*/ 0 w 101"/>
                  <a:gd name="T43" fmla="*/ 89 h 95"/>
                  <a:gd name="T44" fmla="*/ 17 w 101"/>
                  <a:gd name="T45" fmla="*/ 75 h 95"/>
                  <a:gd name="T46" fmla="*/ 34 w 101"/>
                  <a:gd name="T47" fmla="*/ 68 h 95"/>
                  <a:gd name="T48" fmla="*/ 40 w 101"/>
                  <a:gd name="T49" fmla="*/ 70 h 95"/>
                  <a:gd name="T50" fmla="*/ 48 w 101"/>
                  <a:gd name="T51" fmla="*/ 66 h 95"/>
                  <a:gd name="T52" fmla="*/ 52 w 101"/>
                  <a:gd name="T53" fmla="*/ 53 h 95"/>
                  <a:gd name="T54" fmla="*/ 50 w 101"/>
                  <a:gd name="T55" fmla="*/ 41 h 95"/>
                  <a:gd name="T56" fmla="*/ 57 w 101"/>
                  <a:gd name="T57" fmla="*/ 40 h 95"/>
                  <a:gd name="T58" fmla="*/ 55 w 101"/>
                  <a:gd name="T59" fmla="*/ 50 h 95"/>
                  <a:gd name="T60" fmla="*/ 59 w 101"/>
                  <a:gd name="T61" fmla="*/ 46 h 95"/>
                  <a:gd name="T62" fmla="*/ 69 w 101"/>
                  <a:gd name="T63" fmla="*/ 38 h 95"/>
                  <a:gd name="T64" fmla="*/ 80 w 101"/>
                  <a:gd name="T65" fmla="*/ 20 h 95"/>
                  <a:gd name="T66" fmla="*/ 78 w 101"/>
                  <a:gd name="T67" fmla="*/ 11 h 95"/>
                  <a:gd name="T68" fmla="*/ 83 w 101"/>
                  <a:gd name="T69" fmla="*/ 5 h 95"/>
                  <a:gd name="T70" fmla="*/ 92 w 101"/>
                  <a:gd name="T71" fmla="*/ 12 h 95"/>
                  <a:gd name="T72" fmla="*/ 89 w 101"/>
                  <a:gd name="T73" fmla="*/ 6 h 95"/>
                  <a:gd name="T74" fmla="*/ 90 w 101"/>
                  <a:gd name="T75" fmla="*/ 1 h 95"/>
                  <a:gd name="T76" fmla="*/ 98 w 101"/>
                  <a:gd name="T77" fmla="*/ 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1" h="95">
                    <a:moveTo>
                      <a:pt x="95" y="13"/>
                    </a:moveTo>
                    <a:cubicBezTo>
                      <a:pt x="101" y="19"/>
                      <a:pt x="101" y="19"/>
                      <a:pt x="101" y="19"/>
                    </a:cubicBezTo>
                    <a:cubicBezTo>
                      <a:pt x="101" y="27"/>
                      <a:pt x="101" y="27"/>
                      <a:pt x="101" y="27"/>
                    </a:cubicBezTo>
                    <a:cubicBezTo>
                      <a:pt x="98" y="38"/>
                      <a:pt x="98" y="38"/>
                      <a:pt x="98" y="38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1" y="38"/>
                      <a:pt x="91" y="38"/>
                      <a:pt x="91" y="38"/>
                    </a:cubicBezTo>
                    <a:cubicBezTo>
                      <a:pt x="90" y="41"/>
                      <a:pt x="90" y="41"/>
                      <a:pt x="90" y="41"/>
                    </a:cubicBezTo>
                    <a:cubicBezTo>
                      <a:pt x="89" y="51"/>
                      <a:pt x="89" y="51"/>
                      <a:pt x="89" y="51"/>
                    </a:cubicBezTo>
                    <a:cubicBezTo>
                      <a:pt x="85" y="59"/>
                      <a:pt x="84" y="65"/>
                      <a:pt x="89" y="68"/>
                    </a:cubicBezTo>
                    <a:cubicBezTo>
                      <a:pt x="89" y="70"/>
                      <a:pt x="89" y="70"/>
                      <a:pt x="89" y="70"/>
                    </a:cubicBezTo>
                    <a:cubicBezTo>
                      <a:pt x="83" y="79"/>
                      <a:pt x="83" y="79"/>
                      <a:pt x="83" y="79"/>
                    </a:cubicBezTo>
                    <a:cubicBezTo>
                      <a:pt x="79" y="77"/>
                      <a:pt x="79" y="77"/>
                      <a:pt x="79" y="77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3" y="68"/>
                      <a:pt x="83" y="68"/>
                      <a:pt x="83" y="68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76" y="71"/>
                      <a:pt x="76" y="71"/>
                      <a:pt x="76" y="71"/>
                    </a:cubicBezTo>
                    <a:cubicBezTo>
                      <a:pt x="70" y="68"/>
                      <a:pt x="68" y="70"/>
                      <a:pt x="70" y="78"/>
                    </a:cubicBezTo>
                    <a:cubicBezTo>
                      <a:pt x="68" y="80"/>
                      <a:pt x="68" y="80"/>
                      <a:pt x="68" y="80"/>
                    </a:cubicBezTo>
                    <a:cubicBezTo>
                      <a:pt x="66" y="80"/>
                      <a:pt x="66" y="80"/>
                      <a:pt x="66" y="80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3" y="73"/>
                      <a:pt x="63" y="73"/>
                      <a:pt x="63" y="73"/>
                    </a:cubicBezTo>
                    <a:cubicBezTo>
                      <a:pt x="60" y="79"/>
                      <a:pt x="60" y="79"/>
                      <a:pt x="60" y="79"/>
                    </a:cubicBezTo>
                    <a:cubicBezTo>
                      <a:pt x="55" y="79"/>
                      <a:pt x="55" y="79"/>
                      <a:pt x="55" y="79"/>
                    </a:cubicBezTo>
                    <a:cubicBezTo>
                      <a:pt x="55" y="75"/>
                      <a:pt x="55" y="75"/>
                      <a:pt x="55" y="75"/>
                    </a:cubicBezTo>
                    <a:cubicBezTo>
                      <a:pt x="52" y="76"/>
                      <a:pt x="52" y="76"/>
                      <a:pt x="52" y="76"/>
                    </a:cubicBezTo>
                    <a:cubicBezTo>
                      <a:pt x="50" y="82"/>
                      <a:pt x="50" y="82"/>
                      <a:pt x="50" y="82"/>
                    </a:cubicBezTo>
                    <a:cubicBezTo>
                      <a:pt x="54" y="84"/>
                      <a:pt x="54" y="84"/>
                      <a:pt x="54" y="84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1" y="88"/>
                      <a:pt x="51" y="88"/>
                      <a:pt x="51" y="88"/>
                    </a:cubicBezTo>
                    <a:cubicBezTo>
                      <a:pt x="48" y="93"/>
                      <a:pt x="48" y="93"/>
                      <a:pt x="48" y="93"/>
                    </a:cubicBezTo>
                    <a:cubicBezTo>
                      <a:pt x="42" y="95"/>
                      <a:pt x="42" y="95"/>
                      <a:pt x="42" y="95"/>
                    </a:cubicBezTo>
                    <a:cubicBezTo>
                      <a:pt x="39" y="89"/>
                      <a:pt x="39" y="89"/>
                      <a:pt x="39" y="89"/>
                    </a:cubicBezTo>
                    <a:cubicBezTo>
                      <a:pt x="40" y="86"/>
                      <a:pt x="40" y="86"/>
                      <a:pt x="40" y="86"/>
                    </a:cubicBezTo>
                    <a:cubicBezTo>
                      <a:pt x="45" y="82"/>
                      <a:pt x="45" y="82"/>
                      <a:pt x="45" y="82"/>
                    </a:cubicBezTo>
                    <a:cubicBezTo>
                      <a:pt x="44" y="80"/>
                      <a:pt x="44" y="80"/>
                      <a:pt x="44" y="80"/>
                    </a:cubicBezTo>
                    <a:cubicBezTo>
                      <a:pt x="39" y="82"/>
                      <a:pt x="39" y="82"/>
                      <a:pt x="39" y="82"/>
                    </a:cubicBezTo>
                    <a:cubicBezTo>
                      <a:pt x="34" y="81"/>
                      <a:pt x="34" y="81"/>
                      <a:pt x="34" y="81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15" y="84"/>
                      <a:pt x="15" y="84"/>
                      <a:pt x="15" y="84"/>
                    </a:cubicBezTo>
                    <a:cubicBezTo>
                      <a:pt x="15" y="88"/>
                      <a:pt x="15" y="88"/>
                      <a:pt x="15" y="88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8" y="88"/>
                      <a:pt x="8" y="88"/>
                      <a:pt x="8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17" y="75"/>
                      <a:pt x="17" y="75"/>
                      <a:pt x="17" y="75"/>
                    </a:cubicBezTo>
                    <a:cubicBezTo>
                      <a:pt x="20" y="69"/>
                      <a:pt x="20" y="69"/>
                      <a:pt x="20" y="69"/>
                    </a:cubicBezTo>
                    <a:cubicBezTo>
                      <a:pt x="34" y="68"/>
                      <a:pt x="34" y="68"/>
                      <a:pt x="34" y="68"/>
                    </a:cubicBezTo>
                    <a:cubicBezTo>
                      <a:pt x="39" y="65"/>
                      <a:pt x="39" y="65"/>
                      <a:pt x="39" y="65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8" y="66"/>
                      <a:pt x="48" y="66"/>
                      <a:pt x="48" y="66"/>
                    </a:cubicBezTo>
                    <a:cubicBezTo>
                      <a:pt x="46" y="60"/>
                      <a:pt x="46" y="60"/>
                      <a:pt x="46" y="60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50" y="47"/>
                      <a:pt x="50" y="47"/>
                      <a:pt x="50" y="47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7" y="40"/>
                      <a:pt x="57" y="40"/>
                      <a:pt x="57" y="40"/>
                    </a:cubicBezTo>
                    <a:cubicBezTo>
                      <a:pt x="53" y="44"/>
                      <a:pt x="53" y="44"/>
                      <a:pt x="53" y="44"/>
                    </a:cubicBezTo>
                    <a:cubicBezTo>
                      <a:pt x="55" y="50"/>
                      <a:pt x="55" y="50"/>
                      <a:pt x="55" y="50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9" y="38"/>
                      <a:pt x="69" y="38"/>
                      <a:pt x="69" y="38"/>
                    </a:cubicBezTo>
                    <a:cubicBezTo>
                      <a:pt x="78" y="30"/>
                      <a:pt x="78" y="30"/>
                      <a:pt x="78" y="3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77" y="17"/>
                      <a:pt x="77" y="17"/>
                      <a:pt x="77" y="17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81" y="5"/>
                      <a:pt x="81" y="5"/>
                      <a:pt x="81" y="5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92" y="6"/>
                      <a:pt x="92" y="6"/>
                      <a:pt x="92" y="6"/>
                    </a:cubicBezTo>
                    <a:cubicBezTo>
                      <a:pt x="89" y="6"/>
                      <a:pt x="89" y="6"/>
                      <a:pt x="89" y="6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90" y="1"/>
                      <a:pt x="90" y="1"/>
                      <a:pt x="90" y="1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8" y="6"/>
                      <a:pt x="98" y="6"/>
                      <a:pt x="98" y="6"/>
                    </a:cubicBezTo>
                    <a:cubicBezTo>
                      <a:pt x="95" y="13"/>
                      <a:pt x="95" y="13"/>
                      <a:pt x="95" y="13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1" name="Freeform 110">
                <a:extLst>
                  <a:ext uri="{FF2B5EF4-FFF2-40B4-BE49-F238E27FC236}">
                    <a16:creationId xmlns:a16="http://schemas.microsoft.com/office/drawing/2014/main" id="{4A2964FE-D063-4EC6-EAC7-ABE930D306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9162" y="2841625"/>
                <a:ext cx="269875" cy="255588"/>
              </a:xfrm>
              <a:custGeom>
                <a:avLst/>
                <a:gdLst>
                  <a:gd name="T0" fmla="*/ 101 w 101"/>
                  <a:gd name="T1" fmla="*/ 19 h 95"/>
                  <a:gd name="T2" fmla="*/ 98 w 101"/>
                  <a:gd name="T3" fmla="*/ 38 h 95"/>
                  <a:gd name="T4" fmla="*/ 91 w 101"/>
                  <a:gd name="T5" fmla="*/ 38 h 95"/>
                  <a:gd name="T6" fmla="*/ 89 w 101"/>
                  <a:gd name="T7" fmla="*/ 51 h 95"/>
                  <a:gd name="T8" fmla="*/ 89 w 101"/>
                  <a:gd name="T9" fmla="*/ 70 h 95"/>
                  <a:gd name="T10" fmla="*/ 79 w 101"/>
                  <a:gd name="T11" fmla="*/ 77 h 95"/>
                  <a:gd name="T12" fmla="*/ 83 w 101"/>
                  <a:gd name="T13" fmla="*/ 68 h 95"/>
                  <a:gd name="T14" fmla="*/ 76 w 101"/>
                  <a:gd name="T15" fmla="*/ 71 h 95"/>
                  <a:gd name="T16" fmla="*/ 68 w 101"/>
                  <a:gd name="T17" fmla="*/ 80 h 95"/>
                  <a:gd name="T18" fmla="*/ 64 w 101"/>
                  <a:gd name="T19" fmla="*/ 74 h 95"/>
                  <a:gd name="T20" fmla="*/ 60 w 101"/>
                  <a:gd name="T21" fmla="*/ 79 h 95"/>
                  <a:gd name="T22" fmla="*/ 55 w 101"/>
                  <a:gd name="T23" fmla="*/ 75 h 95"/>
                  <a:gd name="T24" fmla="*/ 50 w 101"/>
                  <a:gd name="T25" fmla="*/ 82 h 95"/>
                  <a:gd name="T26" fmla="*/ 54 w 101"/>
                  <a:gd name="T27" fmla="*/ 87 h 95"/>
                  <a:gd name="T28" fmla="*/ 48 w 101"/>
                  <a:gd name="T29" fmla="*/ 93 h 95"/>
                  <a:gd name="T30" fmla="*/ 39 w 101"/>
                  <a:gd name="T31" fmla="*/ 89 h 95"/>
                  <a:gd name="T32" fmla="*/ 45 w 101"/>
                  <a:gd name="T33" fmla="*/ 82 h 95"/>
                  <a:gd name="T34" fmla="*/ 39 w 101"/>
                  <a:gd name="T35" fmla="*/ 82 h 95"/>
                  <a:gd name="T36" fmla="*/ 21 w 101"/>
                  <a:gd name="T37" fmla="*/ 84 h 95"/>
                  <a:gd name="T38" fmla="*/ 15 w 101"/>
                  <a:gd name="T39" fmla="*/ 84 h 95"/>
                  <a:gd name="T40" fmla="*/ 11 w 101"/>
                  <a:gd name="T41" fmla="*/ 91 h 95"/>
                  <a:gd name="T42" fmla="*/ 0 w 101"/>
                  <a:gd name="T43" fmla="*/ 89 h 95"/>
                  <a:gd name="T44" fmla="*/ 17 w 101"/>
                  <a:gd name="T45" fmla="*/ 75 h 95"/>
                  <a:gd name="T46" fmla="*/ 34 w 101"/>
                  <a:gd name="T47" fmla="*/ 68 h 95"/>
                  <a:gd name="T48" fmla="*/ 40 w 101"/>
                  <a:gd name="T49" fmla="*/ 70 h 95"/>
                  <a:gd name="T50" fmla="*/ 48 w 101"/>
                  <a:gd name="T51" fmla="*/ 66 h 95"/>
                  <a:gd name="T52" fmla="*/ 52 w 101"/>
                  <a:gd name="T53" fmla="*/ 53 h 95"/>
                  <a:gd name="T54" fmla="*/ 50 w 101"/>
                  <a:gd name="T55" fmla="*/ 41 h 95"/>
                  <a:gd name="T56" fmla="*/ 57 w 101"/>
                  <a:gd name="T57" fmla="*/ 40 h 95"/>
                  <a:gd name="T58" fmla="*/ 55 w 101"/>
                  <a:gd name="T59" fmla="*/ 50 h 95"/>
                  <a:gd name="T60" fmla="*/ 59 w 101"/>
                  <a:gd name="T61" fmla="*/ 46 h 95"/>
                  <a:gd name="T62" fmla="*/ 69 w 101"/>
                  <a:gd name="T63" fmla="*/ 38 h 95"/>
                  <a:gd name="T64" fmla="*/ 80 w 101"/>
                  <a:gd name="T65" fmla="*/ 20 h 95"/>
                  <a:gd name="T66" fmla="*/ 78 w 101"/>
                  <a:gd name="T67" fmla="*/ 11 h 95"/>
                  <a:gd name="T68" fmla="*/ 83 w 101"/>
                  <a:gd name="T69" fmla="*/ 5 h 95"/>
                  <a:gd name="T70" fmla="*/ 92 w 101"/>
                  <a:gd name="T71" fmla="*/ 12 h 95"/>
                  <a:gd name="T72" fmla="*/ 89 w 101"/>
                  <a:gd name="T73" fmla="*/ 6 h 95"/>
                  <a:gd name="T74" fmla="*/ 90 w 101"/>
                  <a:gd name="T75" fmla="*/ 1 h 95"/>
                  <a:gd name="T76" fmla="*/ 98 w 101"/>
                  <a:gd name="T77" fmla="*/ 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1" h="95">
                    <a:moveTo>
                      <a:pt x="95" y="13"/>
                    </a:moveTo>
                    <a:cubicBezTo>
                      <a:pt x="101" y="19"/>
                      <a:pt x="101" y="19"/>
                      <a:pt x="101" y="19"/>
                    </a:cubicBezTo>
                    <a:cubicBezTo>
                      <a:pt x="101" y="27"/>
                      <a:pt x="101" y="27"/>
                      <a:pt x="101" y="27"/>
                    </a:cubicBezTo>
                    <a:cubicBezTo>
                      <a:pt x="98" y="38"/>
                      <a:pt x="98" y="38"/>
                      <a:pt x="98" y="38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1" y="38"/>
                      <a:pt x="91" y="38"/>
                      <a:pt x="91" y="38"/>
                    </a:cubicBezTo>
                    <a:cubicBezTo>
                      <a:pt x="90" y="41"/>
                      <a:pt x="90" y="41"/>
                      <a:pt x="90" y="41"/>
                    </a:cubicBezTo>
                    <a:cubicBezTo>
                      <a:pt x="89" y="51"/>
                      <a:pt x="89" y="51"/>
                      <a:pt x="89" y="51"/>
                    </a:cubicBezTo>
                    <a:cubicBezTo>
                      <a:pt x="85" y="59"/>
                      <a:pt x="84" y="65"/>
                      <a:pt x="89" y="68"/>
                    </a:cubicBezTo>
                    <a:cubicBezTo>
                      <a:pt x="89" y="70"/>
                      <a:pt x="89" y="70"/>
                      <a:pt x="89" y="70"/>
                    </a:cubicBezTo>
                    <a:cubicBezTo>
                      <a:pt x="83" y="79"/>
                      <a:pt x="83" y="79"/>
                      <a:pt x="83" y="79"/>
                    </a:cubicBezTo>
                    <a:cubicBezTo>
                      <a:pt x="79" y="77"/>
                      <a:pt x="79" y="77"/>
                      <a:pt x="79" y="77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3" y="68"/>
                      <a:pt x="83" y="68"/>
                      <a:pt x="83" y="68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76" y="71"/>
                      <a:pt x="76" y="71"/>
                      <a:pt x="76" y="71"/>
                    </a:cubicBezTo>
                    <a:cubicBezTo>
                      <a:pt x="70" y="68"/>
                      <a:pt x="68" y="70"/>
                      <a:pt x="70" y="78"/>
                    </a:cubicBezTo>
                    <a:cubicBezTo>
                      <a:pt x="68" y="80"/>
                      <a:pt x="68" y="80"/>
                      <a:pt x="68" y="80"/>
                    </a:cubicBezTo>
                    <a:cubicBezTo>
                      <a:pt x="66" y="80"/>
                      <a:pt x="66" y="80"/>
                      <a:pt x="66" y="80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3" y="73"/>
                      <a:pt x="63" y="73"/>
                      <a:pt x="63" y="73"/>
                    </a:cubicBezTo>
                    <a:cubicBezTo>
                      <a:pt x="60" y="79"/>
                      <a:pt x="60" y="79"/>
                      <a:pt x="60" y="79"/>
                    </a:cubicBezTo>
                    <a:cubicBezTo>
                      <a:pt x="55" y="79"/>
                      <a:pt x="55" y="79"/>
                      <a:pt x="55" y="79"/>
                    </a:cubicBezTo>
                    <a:cubicBezTo>
                      <a:pt x="55" y="75"/>
                      <a:pt x="55" y="75"/>
                      <a:pt x="55" y="75"/>
                    </a:cubicBezTo>
                    <a:cubicBezTo>
                      <a:pt x="52" y="76"/>
                      <a:pt x="52" y="76"/>
                      <a:pt x="52" y="76"/>
                    </a:cubicBezTo>
                    <a:cubicBezTo>
                      <a:pt x="50" y="82"/>
                      <a:pt x="50" y="82"/>
                      <a:pt x="50" y="82"/>
                    </a:cubicBezTo>
                    <a:cubicBezTo>
                      <a:pt x="54" y="84"/>
                      <a:pt x="54" y="84"/>
                      <a:pt x="54" y="84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1" y="88"/>
                      <a:pt x="51" y="88"/>
                      <a:pt x="51" y="88"/>
                    </a:cubicBezTo>
                    <a:cubicBezTo>
                      <a:pt x="48" y="93"/>
                      <a:pt x="48" y="93"/>
                      <a:pt x="48" y="93"/>
                    </a:cubicBezTo>
                    <a:cubicBezTo>
                      <a:pt x="42" y="95"/>
                      <a:pt x="42" y="95"/>
                      <a:pt x="42" y="95"/>
                    </a:cubicBezTo>
                    <a:cubicBezTo>
                      <a:pt x="39" y="89"/>
                      <a:pt x="39" y="89"/>
                      <a:pt x="39" y="89"/>
                    </a:cubicBezTo>
                    <a:cubicBezTo>
                      <a:pt x="40" y="86"/>
                      <a:pt x="40" y="86"/>
                      <a:pt x="40" y="86"/>
                    </a:cubicBezTo>
                    <a:cubicBezTo>
                      <a:pt x="45" y="82"/>
                      <a:pt x="45" y="82"/>
                      <a:pt x="45" y="82"/>
                    </a:cubicBezTo>
                    <a:cubicBezTo>
                      <a:pt x="44" y="80"/>
                      <a:pt x="44" y="80"/>
                      <a:pt x="44" y="80"/>
                    </a:cubicBezTo>
                    <a:cubicBezTo>
                      <a:pt x="39" y="82"/>
                      <a:pt x="39" y="82"/>
                      <a:pt x="39" y="82"/>
                    </a:cubicBezTo>
                    <a:cubicBezTo>
                      <a:pt x="34" y="81"/>
                      <a:pt x="34" y="81"/>
                      <a:pt x="34" y="81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15" y="84"/>
                      <a:pt x="15" y="84"/>
                      <a:pt x="15" y="84"/>
                    </a:cubicBezTo>
                    <a:cubicBezTo>
                      <a:pt x="15" y="88"/>
                      <a:pt x="15" y="88"/>
                      <a:pt x="15" y="88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8" y="88"/>
                      <a:pt x="8" y="88"/>
                      <a:pt x="8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17" y="75"/>
                      <a:pt x="17" y="75"/>
                      <a:pt x="17" y="75"/>
                    </a:cubicBezTo>
                    <a:cubicBezTo>
                      <a:pt x="20" y="69"/>
                      <a:pt x="20" y="69"/>
                      <a:pt x="20" y="69"/>
                    </a:cubicBezTo>
                    <a:cubicBezTo>
                      <a:pt x="34" y="68"/>
                      <a:pt x="34" y="68"/>
                      <a:pt x="34" y="68"/>
                    </a:cubicBezTo>
                    <a:cubicBezTo>
                      <a:pt x="39" y="65"/>
                      <a:pt x="39" y="65"/>
                      <a:pt x="39" y="65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8" y="66"/>
                      <a:pt x="48" y="66"/>
                      <a:pt x="48" y="66"/>
                    </a:cubicBezTo>
                    <a:cubicBezTo>
                      <a:pt x="46" y="60"/>
                      <a:pt x="46" y="60"/>
                      <a:pt x="46" y="60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50" y="47"/>
                      <a:pt x="50" y="47"/>
                      <a:pt x="50" y="47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7" y="40"/>
                      <a:pt x="57" y="40"/>
                      <a:pt x="57" y="40"/>
                    </a:cubicBezTo>
                    <a:cubicBezTo>
                      <a:pt x="53" y="44"/>
                      <a:pt x="53" y="44"/>
                      <a:pt x="53" y="44"/>
                    </a:cubicBezTo>
                    <a:cubicBezTo>
                      <a:pt x="55" y="50"/>
                      <a:pt x="55" y="50"/>
                      <a:pt x="55" y="50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9" y="38"/>
                      <a:pt x="69" y="38"/>
                      <a:pt x="69" y="38"/>
                    </a:cubicBezTo>
                    <a:cubicBezTo>
                      <a:pt x="78" y="30"/>
                      <a:pt x="78" y="30"/>
                      <a:pt x="78" y="3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77" y="17"/>
                      <a:pt x="77" y="17"/>
                      <a:pt x="77" y="17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81" y="5"/>
                      <a:pt x="81" y="5"/>
                      <a:pt x="81" y="5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92" y="6"/>
                      <a:pt x="92" y="6"/>
                      <a:pt x="92" y="6"/>
                    </a:cubicBezTo>
                    <a:cubicBezTo>
                      <a:pt x="89" y="6"/>
                      <a:pt x="89" y="6"/>
                      <a:pt x="89" y="6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90" y="1"/>
                      <a:pt x="90" y="1"/>
                      <a:pt x="90" y="1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8" y="6"/>
                      <a:pt x="98" y="6"/>
                      <a:pt x="98" y="6"/>
                    </a:cubicBezTo>
                    <a:cubicBezTo>
                      <a:pt x="95" y="13"/>
                      <a:pt x="95" y="13"/>
                      <a:pt x="95" y="13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2" name="Freeform 111">
                <a:extLst>
                  <a:ext uri="{FF2B5EF4-FFF2-40B4-BE49-F238E27FC236}">
                    <a16:creationId xmlns:a16="http://schemas.microsoft.com/office/drawing/2014/main" id="{FA8FBDD2-4013-12B7-1158-ED1B5B5C7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7437" y="2909888"/>
                <a:ext cx="14287" cy="23813"/>
              </a:xfrm>
              <a:custGeom>
                <a:avLst/>
                <a:gdLst>
                  <a:gd name="T0" fmla="*/ 9 w 9"/>
                  <a:gd name="T1" fmla="*/ 8 h 15"/>
                  <a:gd name="T2" fmla="*/ 3 w 9"/>
                  <a:gd name="T3" fmla="*/ 15 h 15"/>
                  <a:gd name="T4" fmla="*/ 0 w 9"/>
                  <a:gd name="T5" fmla="*/ 6 h 15"/>
                  <a:gd name="T6" fmla="*/ 7 w 9"/>
                  <a:gd name="T7" fmla="*/ 0 h 15"/>
                  <a:gd name="T8" fmla="*/ 9 w 9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9" y="8"/>
                    </a:moveTo>
                    <a:lnTo>
                      <a:pt x="3" y="15"/>
                    </a:lnTo>
                    <a:lnTo>
                      <a:pt x="0" y="6"/>
                    </a:lnTo>
                    <a:lnTo>
                      <a:pt x="7" y="0"/>
                    </a:lnTo>
                    <a:lnTo>
                      <a:pt x="9" y="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3" name="Freeform 113">
                <a:extLst>
                  <a:ext uri="{FF2B5EF4-FFF2-40B4-BE49-F238E27FC236}">
                    <a16:creationId xmlns:a16="http://schemas.microsoft.com/office/drawing/2014/main" id="{B660F668-F06F-2808-F6D9-BFBB35C6F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5675" y="3078163"/>
                <a:ext cx="53975" cy="50800"/>
              </a:xfrm>
              <a:custGeom>
                <a:avLst/>
                <a:gdLst>
                  <a:gd name="T0" fmla="*/ 16 w 20"/>
                  <a:gd name="T1" fmla="*/ 12 h 19"/>
                  <a:gd name="T2" fmla="*/ 11 w 20"/>
                  <a:gd name="T3" fmla="*/ 10 h 19"/>
                  <a:gd name="T4" fmla="*/ 8 w 20"/>
                  <a:gd name="T5" fmla="*/ 14 h 19"/>
                  <a:gd name="T6" fmla="*/ 8 w 20"/>
                  <a:gd name="T7" fmla="*/ 18 h 19"/>
                  <a:gd name="T8" fmla="*/ 1 w 20"/>
                  <a:gd name="T9" fmla="*/ 19 h 19"/>
                  <a:gd name="T10" fmla="*/ 0 w 20"/>
                  <a:gd name="T11" fmla="*/ 8 h 19"/>
                  <a:gd name="T12" fmla="*/ 8 w 20"/>
                  <a:gd name="T13" fmla="*/ 2 h 19"/>
                  <a:gd name="T14" fmla="*/ 12 w 20"/>
                  <a:gd name="T15" fmla="*/ 5 h 19"/>
                  <a:gd name="T16" fmla="*/ 15 w 20"/>
                  <a:gd name="T17" fmla="*/ 0 h 19"/>
                  <a:gd name="T18" fmla="*/ 20 w 20"/>
                  <a:gd name="T19" fmla="*/ 2 h 19"/>
                  <a:gd name="T20" fmla="*/ 20 w 20"/>
                  <a:gd name="T21" fmla="*/ 8 h 19"/>
                  <a:gd name="T22" fmla="*/ 16 w 20"/>
                  <a:gd name="T23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9">
                    <a:moveTo>
                      <a:pt x="16" y="12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5"/>
                      <a:pt x="0" y="12"/>
                      <a:pt x="0" y="8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6" y="12"/>
                      <a:pt x="16" y="12"/>
                      <a:pt x="16" y="12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4" name="Freeform 114">
                <a:extLst>
                  <a:ext uri="{FF2B5EF4-FFF2-40B4-BE49-F238E27FC236}">
                    <a16:creationId xmlns:a16="http://schemas.microsoft.com/office/drawing/2014/main" id="{459EE7EA-BB9D-17BA-04EB-CB725E8D2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5675" y="3078163"/>
                <a:ext cx="53975" cy="50800"/>
              </a:xfrm>
              <a:custGeom>
                <a:avLst/>
                <a:gdLst>
                  <a:gd name="T0" fmla="*/ 16 w 20"/>
                  <a:gd name="T1" fmla="*/ 12 h 19"/>
                  <a:gd name="T2" fmla="*/ 11 w 20"/>
                  <a:gd name="T3" fmla="*/ 10 h 19"/>
                  <a:gd name="T4" fmla="*/ 8 w 20"/>
                  <a:gd name="T5" fmla="*/ 14 h 19"/>
                  <a:gd name="T6" fmla="*/ 8 w 20"/>
                  <a:gd name="T7" fmla="*/ 18 h 19"/>
                  <a:gd name="T8" fmla="*/ 1 w 20"/>
                  <a:gd name="T9" fmla="*/ 19 h 19"/>
                  <a:gd name="T10" fmla="*/ 0 w 20"/>
                  <a:gd name="T11" fmla="*/ 8 h 19"/>
                  <a:gd name="T12" fmla="*/ 8 w 20"/>
                  <a:gd name="T13" fmla="*/ 2 h 19"/>
                  <a:gd name="T14" fmla="*/ 12 w 20"/>
                  <a:gd name="T15" fmla="*/ 5 h 19"/>
                  <a:gd name="T16" fmla="*/ 15 w 20"/>
                  <a:gd name="T17" fmla="*/ 0 h 19"/>
                  <a:gd name="T18" fmla="*/ 20 w 20"/>
                  <a:gd name="T19" fmla="*/ 2 h 19"/>
                  <a:gd name="T20" fmla="*/ 20 w 20"/>
                  <a:gd name="T21" fmla="*/ 8 h 19"/>
                  <a:gd name="T22" fmla="*/ 16 w 20"/>
                  <a:gd name="T23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9">
                    <a:moveTo>
                      <a:pt x="16" y="12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5"/>
                      <a:pt x="0" y="12"/>
                      <a:pt x="0" y="8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6" y="12"/>
                      <a:pt x="16" y="12"/>
                      <a:pt x="16" y="12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5" name="Freeform 115">
                <a:extLst>
                  <a:ext uri="{FF2B5EF4-FFF2-40B4-BE49-F238E27FC236}">
                    <a16:creationId xmlns:a16="http://schemas.microsoft.com/office/drawing/2014/main" id="{2B39576C-34FB-6A0E-C53F-EB943E856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4712" y="3089275"/>
                <a:ext cx="69850" cy="77788"/>
              </a:xfrm>
              <a:custGeom>
                <a:avLst/>
                <a:gdLst>
                  <a:gd name="T0" fmla="*/ 19 w 26"/>
                  <a:gd name="T1" fmla="*/ 4 h 29"/>
                  <a:gd name="T2" fmla="*/ 25 w 26"/>
                  <a:gd name="T3" fmla="*/ 7 h 29"/>
                  <a:gd name="T4" fmla="*/ 26 w 26"/>
                  <a:gd name="T5" fmla="*/ 13 h 29"/>
                  <a:gd name="T6" fmla="*/ 18 w 26"/>
                  <a:gd name="T7" fmla="*/ 29 h 29"/>
                  <a:gd name="T8" fmla="*/ 9 w 26"/>
                  <a:gd name="T9" fmla="*/ 26 h 29"/>
                  <a:gd name="T10" fmla="*/ 8 w 26"/>
                  <a:gd name="T11" fmla="*/ 22 h 29"/>
                  <a:gd name="T12" fmla="*/ 13 w 26"/>
                  <a:gd name="T13" fmla="*/ 11 h 29"/>
                  <a:gd name="T14" fmla="*/ 11 w 26"/>
                  <a:gd name="T15" fmla="*/ 10 h 29"/>
                  <a:gd name="T16" fmla="*/ 7 w 26"/>
                  <a:gd name="T17" fmla="*/ 17 h 29"/>
                  <a:gd name="T18" fmla="*/ 0 w 26"/>
                  <a:gd name="T19" fmla="*/ 9 h 29"/>
                  <a:gd name="T20" fmla="*/ 15 w 26"/>
                  <a:gd name="T21" fmla="*/ 0 h 29"/>
                  <a:gd name="T22" fmla="*/ 19 w 26"/>
                  <a:gd name="T23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9">
                    <a:moveTo>
                      <a:pt x="19" y="4"/>
                    </a:moveTo>
                    <a:cubicBezTo>
                      <a:pt x="25" y="7"/>
                      <a:pt x="25" y="7"/>
                      <a:pt x="25" y="7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5" y="6"/>
                      <a:pt x="10" y="3"/>
                      <a:pt x="15" y="0"/>
                    </a:cubicBezTo>
                    <a:cubicBezTo>
                      <a:pt x="19" y="4"/>
                      <a:pt x="19" y="4"/>
                      <a:pt x="19" y="4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6" name="Freeform 116">
                <a:extLst>
                  <a:ext uri="{FF2B5EF4-FFF2-40B4-BE49-F238E27FC236}">
                    <a16:creationId xmlns:a16="http://schemas.microsoft.com/office/drawing/2014/main" id="{0EB07F38-499F-8E42-6F45-F21010741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4712" y="3089275"/>
                <a:ext cx="69850" cy="77788"/>
              </a:xfrm>
              <a:custGeom>
                <a:avLst/>
                <a:gdLst>
                  <a:gd name="T0" fmla="*/ 19 w 26"/>
                  <a:gd name="T1" fmla="*/ 4 h 29"/>
                  <a:gd name="T2" fmla="*/ 25 w 26"/>
                  <a:gd name="T3" fmla="*/ 7 h 29"/>
                  <a:gd name="T4" fmla="*/ 26 w 26"/>
                  <a:gd name="T5" fmla="*/ 13 h 29"/>
                  <a:gd name="T6" fmla="*/ 18 w 26"/>
                  <a:gd name="T7" fmla="*/ 29 h 29"/>
                  <a:gd name="T8" fmla="*/ 9 w 26"/>
                  <a:gd name="T9" fmla="*/ 26 h 29"/>
                  <a:gd name="T10" fmla="*/ 8 w 26"/>
                  <a:gd name="T11" fmla="*/ 22 h 29"/>
                  <a:gd name="T12" fmla="*/ 13 w 26"/>
                  <a:gd name="T13" fmla="*/ 11 h 29"/>
                  <a:gd name="T14" fmla="*/ 11 w 26"/>
                  <a:gd name="T15" fmla="*/ 10 h 29"/>
                  <a:gd name="T16" fmla="*/ 7 w 26"/>
                  <a:gd name="T17" fmla="*/ 17 h 29"/>
                  <a:gd name="T18" fmla="*/ 0 w 26"/>
                  <a:gd name="T19" fmla="*/ 9 h 29"/>
                  <a:gd name="T20" fmla="*/ 15 w 26"/>
                  <a:gd name="T21" fmla="*/ 0 h 29"/>
                  <a:gd name="T22" fmla="*/ 19 w 26"/>
                  <a:gd name="T23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9">
                    <a:moveTo>
                      <a:pt x="19" y="4"/>
                    </a:moveTo>
                    <a:cubicBezTo>
                      <a:pt x="25" y="7"/>
                      <a:pt x="25" y="7"/>
                      <a:pt x="25" y="7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5" y="6"/>
                      <a:pt x="10" y="3"/>
                      <a:pt x="15" y="0"/>
                    </a:cubicBezTo>
                    <a:cubicBezTo>
                      <a:pt x="19" y="4"/>
                      <a:pt x="19" y="4"/>
                      <a:pt x="19" y="4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99" name="Freeform 117">
              <a:extLst>
                <a:ext uri="{FF2B5EF4-FFF2-40B4-BE49-F238E27FC236}">
                  <a16:creationId xmlns:a16="http://schemas.microsoft.com/office/drawing/2014/main" id="{85A8F84E-2C7A-A685-AFB6-DF3B2115E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0462" y="3116263"/>
              <a:ext cx="36512" cy="115888"/>
            </a:xfrm>
            <a:custGeom>
              <a:avLst/>
              <a:gdLst>
                <a:gd name="T0" fmla="*/ 10 w 14"/>
                <a:gd name="T1" fmla="*/ 2 h 43"/>
                <a:gd name="T2" fmla="*/ 10 w 14"/>
                <a:gd name="T3" fmla="*/ 4 h 43"/>
                <a:gd name="T4" fmla="*/ 0 w 14"/>
                <a:gd name="T5" fmla="*/ 16 h 43"/>
                <a:gd name="T6" fmla="*/ 10 w 14"/>
                <a:gd name="T7" fmla="*/ 43 h 43"/>
                <a:gd name="T8" fmla="*/ 10 w 14"/>
                <a:gd name="T9" fmla="*/ 41 h 43"/>
                <a:gd name="T10" fmla="*/ 12 w 14"/>
                <a:gd name="T11" fmla="*/ 21 h 43"/>
                <a:gd name="T12" fmla="*/ 9 w 14"/>
                <a:gd name="T13" fmla="*/ 21 h 43"/>
                <a:gd name="T14" fmla="*/ 10 w 14"/>
                <a:gd name="T15" fmla="*/ 11 h 43"/>
                <a:gd name="T16" fmla="*/ 13 w 14"/>
                <a:gd name="T17" fmla="*/ 12 h 43"/>
                <a:gd name="T18" fmla="*/ 14 w 14"/>
                <a:gd name="T19" fmla="*/ 6 h 43"/>
                <a:gd name="T20" fmla="*/ 14 w 14"/>
                <a:gd name="T21" fmla="*/ 0 h 43"/>
                <a:gd name="T22" fmla="*/ 11 w 14"/>
                <a:gd name="T23" fmla="*/ 3 h 43"/>
                <a:gd name="T24" fmla="*/ 10 w 14"/>
                <a:gd name="T2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43">
                  <a:moveTo>
                    <a:pt x="10" y="2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7" y="10"/>
                    <a:pt x="3" y="14"/>
                    <a:pt x="0" y="16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1" y="3"/>
                    <a:pt x="11" y="3"/>
                    <a:pt x="11" y="3"/>
                  </a:cubicBezTo>
                  <a:lnTo>
                    <a:pt x="10" y="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Freeform 118">
              <a:extLst>
                <a:ext uri="{FF2B5EF4-FFF2-40B4-BE49-F238E27FC236}">
                  <a16:creationId xmlns:a16="http://schemas.microsoft.com/office/drawing/2014/main" id="{3FA15BB7-49F1-DA4E-6A79-B2B80291B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4937" y="2901949"/>
              <a:ext cx="442912" cy="447675"/>
            </a:xfrm>
            <a:custGeom>
              <a:avLst/>
              <a:gdLst>
                <a:gd name="T0" fmla="*/ 90 w 165"/>
                <a:gd name="T1" fmla="*/ 27 h 167"/>
                <a:gd name="T2" fmla="*/ 87 w 165"/>
                <a:gd name="T3" fmla="*/ 30 h 167"/>
                <a:gd name="T4" fmla="*/ 74 w 165"/>
                <a:gd name="T5" fmla="*/ 31 h 167"/>
                <a:gd name="T6" fmla="*/ 64 w 165"/>
                <a:gd name="T7" fmla="*/ 31 h 167"/>
                <a:gd name="T8" fmla="*/ 60 w 165"/>
                <a:gd name="T9" fmla="*/ 26 h 167"/>
                <a:gd name="T10" fmla="*/ 51 w 165"/>
                <a:gd name="T11" fmla="*/ 25 h 167"/>
                <a:gd name="T12" fmla="*/ 46 w 165"/>
                <a:gd name="T13" fmla="*/ 15 h 167"/>
                <a:gd name="T14" fmla="*/ 39 w 165"/>
                <a:gd name="T15" fmla="*/ 11 h 167"/>
                <a:gd name="T16" fmla="*/ 34 w 165"/>
                <a:gd name="T17" fmla="*/ 0 h 167"/>
                <a:gd name="T18" fmla="*/ 21 w 165"/>
                <a:gd name="T19" fmla="*/ 8 h 167"/>
                <a:gd name="T20" fmla="*/ 12 w 165"/>
                <a:gd name="T21" fmla="*/ 9 h 167"/>
                <a:gd name="T22" fmla="*/ 2 w 165"/>
                <a:gd name="T23" fmla="*/ 0 h 167"/>
                <a:gd name="T24" fmla="*/ 0 w 165"/>
                <a:gd name="T25" fmla="*/ 17 h 167"/>
                <a:gd name="T26" fmla="*/ 0 w 165"/>
                <a:gd name="T27" fmla="*/ 29 h 167"/>
                <a:gd name="T28" fmla="*/ 15 w 165"/>
                <a:gd name="T29" fmla="*/ 49 h 167"/>
                <a:gd name="T30" fmla="*/ 10 w 165"/>
                <a:gd name="T31" fmla="*/ 60 h 167"/>
                <a:gd name="T32" fmla="*/ 10 w 165"/>
                <a:gd name="T33" fmla="*/ 69 h 167"/>
                <a:gd name="T34" fmla="*/ 21 w 165"/>
                <a:gd name="T35" fmla="*/ 83 h 167"/>
                <a:gd name="T36" fmla="*/ 28 w 165"/>
                <a:gd name="T37" fmla="*/ 85 h 167"/>
                <a:gd name="T38" fmla="*/ 32 w 165"/>
                <a:gd name="T39" fmla="*/ 97 h 167"/>
                <a:gd name="T40" fmla="*/ 32 w 165"/>
                <a:gd name="T41" fmla="*/ 102 h 167"/>
                <a:gd name="T42" fmla="*/ 35 w 165"/>
                <a:gd name="T43" fmla="*/ 107 h 167"/>
                <a:gd name="T44" fmla="*/ 43 w 165"/>
                <a:gd name="T45" fmla="*/ 108 h 167"/>
                <a:gd name="T46" fmla="*/ 44 w 165"/>
                <a:gd name="T47" fmla="*/ 112 h 167"/>
                <a:gd name="T48" fmla="*/ 50 w 165"/>
                <a:gd name="T49" fmla="*/ 108 h 167"/>
                <a:gd name="T50" fmla="*/ 58 w 165"/>
                <a:gd name="T51" fmla="*/ 118 h 167"/>
                <a:gd name="T52" fmla="*/ 58 w 165"/>
                <a:gd name="T53" fmla="*/ 122 h 167"/>
                <a:gd name="T54" fmla="*/ 64 w 165"/>
                <a:gd name="T55" fmla="*/ 126 h 167"/>
                <a:gd name="T56" fmla="*/ 63 w 165"/>
                <a:gd name="T57" fmla="*/ 130 h 167"/>
                <a:gd name="T58" fmla="*/ 70 w 165"/>
                <a:gd name="T59" fmla="*/ 141 h 167"/>
                <a:gd name="T60" fmla="*/ 83 w 165"/>
                <a:gd name="T61" fmla="*/ 149 h 167"/>
                <a:gd name="T62" fmla="*/ 87 w 165"/>
                <a:gd name="T63" fmla="*/ 154 h 167"/>
                <a:gd name="T64" fmla="*/ 95 w 165"/>
                <a:gd name="T65" fmla="*/ 153 h 167"/>
                <a:gd name="T66" fmla="*/ 103 w 165"/>
                <a:gd name="T67" fmla="*/ 148 h 167"/>
                <a:gd name="T68" fmla="*/ 107 w 165"/>
                <a:gd name="T69" fmla="*/ 148 h 167"/>
                <a:gd name="T70" fmla="*/ 113 w 165"/>
                <a:gd name="T71" fmla="*/ 145 h 167"/>
                <a:gd name="T72" fmla="*/ 118 w 165"/>
                <a:gd name="T73" fmla="*/ 149 h 167"/>
                <a:gd name="T74" fmla="*/ 119 w 165"/>
                <a:gd name="T75" fmla="*/ 161 h 167"/>
                <a:gd name="T76" fmla="*/ 124 w 165"/>
                <a:gd name="T77" fmla="*/ 161 h 167"/>
                <a:gd name="T78" fmla="*/ 136 w 165"/>
                <a:gd name="T79" fmla="*/ 164 h 167"/>
                <a:gd name="T80" fmla="*/ 152 w 165"/>
                <a:gd name="T81" fmla="*/ 167 h 167"/>
                <a:gd name="T82" fmla="*/ 152 w 165"/>
                <a:gd name="T83" fmla="*/ 167 h 167"/>
                <a:gd name="T84" fmla="*/ 153 w 165"/>
                <a:gd name="T85" fmla="*/ 158 h 167"/>
                <a:gd name="T86" fmla="*/ 162 w 165"/>
                <a:gd name="T87" fmla="*/ 152 h 167"/>
                <a:gd name="T88" fmla="*/ 165 w 165"/>
                <a:gd name="T89" fmla="*/ 143 h 167"/>
                <a:gd name="T90" fmla="*/ 149 w 165"/>
                <a:gd name="T91" fmla="*/ 109 h 167"/>
                <a:gd name="T92" fmla="*/ 147 w 165"/>
                <a:gd name="T93" fmla="*/ 67 h 167"/>
                <a:gd name="T94" fmla="*/ 151 w 165"/>
                <a:gd name="T95" fmla="*/ 54 h 167"/>
                <a:gd name="T96" fmla="*/ 148 w 165"/>
                <a:gd name="T97" fmla="*/ 38 h 167"/>
                <a:gd name="T98" fmla="*/ 120 w 165"/>
                <a:gd name="T99" fmla="*/ 25 h 167"/>
                <a:gd name="T100" fmla="*/ 90 w 165"/>
                <a:gd name="T101" fmla="*/ 2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5" h="167">
                  <a:moveTo>
                    <a:pt x="90" y="27"/>
                  </a:moveTo>
                  <a:cubicBezTo>
                    <a:pt x="90" y="29"/>
                    <a:pt x="88" y="30"/>
                    <a:pt x="87" y="30"/>
                  </a:cubicBezTo>
                  <a:cubicBezTo>
                    <a:pt x="85" y="31"/>
                    <a:pt x="80" y="31"/>
                    <a:pt x="74" y="31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49" y="22"/>
                    <a:pt x="47" y="19"/>
                    <a:pt x="46" y="15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0" y="69"/>
                    <a:pt x="10" y="69"/>
                    <a:pt x="10" y="69"/>
                  </a:cubicBezTo>
                  <a:cubicBezTo>
                    <a:pt x="21" y="83"/>
                    <a:pt x="21" y="83"/>
                    <a:pt x="21" y="83"/>
                  </a:cubicBezTo>
                  <a:cubicBezTo>
                    <a:pt x="28" y="85"/>
                    <a:pt x="28" y="85"/>
                    <a:pt x="28" y="85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43" y="108"/>
                    <a:pt x="43" y="108"/>
                    <a:pt x="43" y="108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22"/>
                    <a:pt x="58" y="122"/>
                    <a:pt x="58" y="122"/>
                  </a:cubicBezTo>
                  <a:cubicBezTo>
                    <a:pt x="64" y="126"/>
                    <a:pt x="64" y="126"/>
                    <a:pt x="64" y="12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70" y="141"/>
                    <a:pt x="70" y="141"/>
                    <a:pt x="70" y="141"/>
                  </a:cubicBezTo>
                  <a:cubicBezTo>
                    <a:pt x="83" y="149"/>
                    <a:pt x="83" y="149"/>
                    <a:pt x="83" y="149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95" y="153"/>
                    <a:pt x="95" y="153"/>
                    <a:pt x="95" y="153"/>
                  </a:cubicBezTo>
                  <a:cubicBezTo>
                    <a:pt x="103" y="148"/>
                    <a:pt x="103" y="148"/>
                    <a:pt x="103" y="148"/>
                  </a:cubicBezTo>
                  <a:cubicBezTo>
                    <a:pt x="107" y="148"/>
                    <a:pt x="107" y="148"/>
                    <a:pt x="107" y="148"/>
                  </a:cubicBezTo>
                  <a:cubicBezTo>
                    <a:pt x="113" y="145"/>
                    <a:pt x="113" y="145"/>
                    <a:pt x="113" y="145"/>
                  </a:cubicBezTo>
                  <a:cubicBezTo>
                    <a:pt x="118" y="149"/>
                    <a:pt x="118" y="149"/>
                    <a:pt x="118" y="149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24" y="161"/>
                    <a:pt x="124" y="161"/>
                    <a:pt x="124" y="161"/>
                  </a:cubicBezTo>
                  <a:cubicBezTo>
                    <a:pt x="136" y="164"/>
                    <a:pt x="136" y="164"/>
                    <a:pt x="136" y="164"/>
                  </a:cubicBezTo>
                  <a:cubicBezTo>
                    <a:pt x="152" y="167"/>
                    <a:pt x="152" y="167"/>
                    <a:pt x="152" y="167"/>
                  </a:cubicBezTo>
                  <a:cubicBezTo>
                    <a:pt x="152" y="167"/>
                    <a:pt x="152" y="167"/>
                    <a:pt x="152" y="167"/>
                  </a:cubicBezTo>
                  <a:cubicBezTo>
                    <a:pt x="153" y="158"/>
                    <a:pt x="153" y="158"/>
                    <a:pt x="153" y="158"/>
                  </a:cubicBezTo>
                  <a:cubicBezTo>
                    <a:pt x="162" y="152"/>
                    <a:pt x="162" y="152"/>
                    <a:pt x="162" y="152"/>
                  </a:cubicBezTo>
                  <a:cubicBezTo>
                    <a:pt x="165" y="143"/>
                    <a:pt x="165" y="143"/>
                    <a:pt x="165" y="143"/>
                  </a:cubicBezTo>
                  <a:cubicBezTo>
                    <a:pt x="149" y="109"/>
                    <a:pt x="149" y="109"/>
                    <a:pt x="149" y="109"/>
                  </a:cubicBezTo>
                  <a:cubicBezTo>
                    <a:pt x="147" y="67"/>
                    <a:pt x="147" y="67"/>
                    <a:pt x="147" y="67"/>
                  </a:cubicBezTo>
                  <a:cubicBezTo>
                    <a:pt x="151" y="54"/>
                    <a:pt x="151" y="54"/>
                    <a:pt x="151" y="54"/>
                  </a:cubicBezTo>
                  <a:cubicBezTo>
                    <a:pt x="148" y="38"/>
                    <a:pt x="148" y="38"/>
                    <a:pt x="148" y="38"/>
                  </a:cubicBezTo>
                  <a:cubicBezTo>
                    <a:pt x="120" y="25"/>
                    <a:pt x="120" y="25"/>
                    <a:pt x="120" y="25"/>
                  </a:cubicBezTo>
                  <a:lnTo>
                    <a:pt x="90" y="2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Freeform 119">
              <a:extLst>
                <a:ext uri="{FF2B5EF4-FFF2-40B4-BE49-F238E27FC236}">
                  <a16:creationId xmlns:a16="http://schemas.microsoft.com/office/drawing/2014/main" id="{429038BB-AB83-3022-058B-F6D515176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5712" y="2973387"/>
              <a:ext cx="242887" cy="236538"/>
            </a:xfrm>
            <a:custGeom>
              <a:avLst/>
              <a:gdLst>
                <a:gd name="T0" fmla="*/ 27 w 90"/>
                <a:gd name="T1" fmla="*/ 11 h 88"/>
                <a:gd name="T2" fmla="*/ 24 w 90"/>
                <a:gd name="T3" fmla="*/ 16 h 88"/>
                <a:gd name="T4" fmla="*/ 23 w 90"/>
                <a:gd name="T5" fmla="*/ 29 h 88"/>
                <a:gd name="T6" fmla="*/ 3 w 90"/>
                <a:gd name="T7" fmla="*/ 45 h 88"/>
                <a:gd name="T8" fmla="*/ 0 w 90"/>
                <a:gd name="T9" fmla="*/ 47 h 88"/>
                <a:gd name="T10" fmla="*/ 4 w 90"/>
                <a:gd name="T11" fmla="*/ 62 h 88"/>
                <a:gd name="T12" fmla="*/ 46 w 90"/>
                <a:gd name="T13" fmla="*/ 67 h 88"/>
                <a:gd name="T14" fmla="*/ 64 w 90"/>
                <a:gd name="T15" fmla="*/ 88 h 88"/>
                <a:gd name="T16" fmla="*/ 70 w 90"/>
                <a:gd name="T17" fmla="*/ 82 h 88"/>
                <a:gd name="T18" fmla="*/ 72 w 90"/>
                <a:gd name="T19" fmla="*/ 82 h 88"/>
                <a:gd name="T20" fmla="*/ 79 w 90"/>
                <a:gd name="T21" fmla="*/ 83 h 88"/>
                <a:gd name="T22" fmla="*/ 84 w 90"/>
                <a:gd name="T23" fmla="*/ 85 h 88"/>
                <a:gd name="T24" fmla="*/ 85 w 90"/>
                <a:gd name="T25" fmla="*/ 85 h 88"/>
                <a:gd name="T26" fmla="*/ 86 w 90"/>
                <a:gd name="T27" fmla="*/ 84 h 88"/>
                <a:gd name="T28" fmla="*/ 90 w 90"/>
                <a:gd name="T29" fmla="*/ 80 h 88"/>
                <a:gd name="T30" fmla="*/ 90 w 90"/>
                <a:gd name="T31" fmla="*/ 80 h 88"/>
                <a:gd name="T32" fmla="*/ 87 w 90"/>
                <a:gd name="T33" fmla="*/ 75 h 88"/>
                <a:gd name="T34" fmla="*/ 87 w 90"/>
                <a:gd name="T35" fmla="*/ 70 h 88"/>
                <a:gd name="T36" fmla="*/ 83 w 90"/>
                <a:gd name="T37" fmla="*/ 58 h 88"/>
                <a:gd name="T38" fmla="*/ 76 w 90"/>
                <a:gd name="T39" fmla="*/ 56 h 88"/>
                <a:gd name="T40" fmla="*/ 65 w 90"/>
                <a:gd name="T41" fmla="*/ 42 h 88"/>
                <a:gd name="T42" fmla="*/ 65 w 90"/>
                <a:gd name="T43" fmla="*/ 33 h 88"/>
                <a:gd name="T44" fmla="*/ 70 w 90"/>
                <a:gd name="T45" fmla="*/ 22 h 88"/>
                <a:gd name="T46" fmla="*/ 55 w 90"/>
                <a:gd name="T47" fmla="*/ 2 h 88"/>
                <a:gd name="T48" fmla="*/ 32 w 90"/>
                <a:gd name="T49" fmla="*/ 0 h 88"/>
                <a:gd name="T50" fmla="*/ 31 w 90"/>
                <a:gd name="T51" fmla="*/ 2 h 88"/>
                <a:gd name="T52" fmla="*/ 27 w 90"/>
                <a:gd name="T53" fmla="*/ 1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0" h="88">
                  <a:moveTo>
                    <a:pt x="27" y="11"/>
                  </a:moveTo>
                  <a:cubicBezTo>
                    <a:pt x="26" y="13"/>
                    <a:pt x="25" y="14"/>
                    <a:pt x="24" y="16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2" y="82"/>
                    <a:pt x="72" y="82"/>
                    <a:pt x="72" y="82"/>
                  </a:cubicBezTo>
                  <a:cubicBezTo>
                    <a:pt x="74" y="82"/>
                    <a:pt x="76" y="82"/>
                    <a:pt x="79" y="83"/>
                  </a:cubicBezTo>
                  <a:cubicBezTo>
                    <a:pt x="80" y="83"/>
                    <a:pt x="82" y="84"/>
                    <a:pt x="84" y="85"/>
                  </a:cubicBezTo>
                  <a:cubicBezTo>
                    <a:pt x="85" y="85"/>
                    <a:pt x="85" y="85"/>
                    <a:pt x="85" y="85"/>
                  </a:cubicBezTo>
                  <a:cubicBezTo>
                    <a:pt x="85" y="85"/>
                    <a:pt x="86" y="85"/>
                    <a:pt x="86" y="84"/>
                  </a:cubicBezTo>
                  <a:cubicBezTo>
                    <a:pt x="87" y="83"/>
                    <a:pt x="89" y="82"/>
                    <a:pt x="90" y="80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3" y="58"/>
                    <a:pt x="83" y="58"/>
                    <a:pt x="83" y="58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70" y="22"/>
                    <a:pt x="70" y="22"/>
                    <a:pt x="70" y="22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1"/>
                    <a:pt x="31" y="1"/>
                    <a:pt x="31" y="2"/>
                  </a:cubicBezTo>
                  <a:cubicBezTo>
                    <a:pt x="29" y="6"/>
                    <a:pt x="28" y="8"/>
                    <a:pt x="27" y="11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Freeform 120">
              <a:extLst>
                <a:ext uri="{FF2B5EF4-FFF2-40B4-BE49-F238E27FC236}">
                  <a16:creationId xmlns:a16="http://schemas.microsoft.com/office/drawing/2014/main" id="{788CAEDD-9288-E0E5-C444-783461997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5712" y="2973387"/>
              <a:ext cx="242887" cy="236538"/>
            </a:xfrm>
            <a:custGeom>
              <a:avLst/>
              <a:gdLst>
                <a:gd name="T0" fmla="*/ 27 w 90"/>
                <a:gd name="T1" fmla="*/ 11 h 88"/>
                <a:gd name="T2" fmla="*/ 24 w 90"/>
                <a:gd name="T3" fmla="*/ 16 h 88"/>
                <a:gd name="T4" fmla="*/ 23 w 90"/>
                <a:gd name="T5" fmla="*/ 29 h 88"/>
                <a:gd name="T6" fmla="*/ 3 w 90"/>
                <a:gd name="T7" fmla="*/ 45 h 88"/>
                <a:gd name="T8" fmla="*/ 0 w 90"/>
                <a:gd name="T9" fmla="*/ 47 h 88"/>
                <a:gd name="T10" fmla="*/ 4 w 90"/>
                <a:gd name="T11" fmla="*/ 62 h 88"/>
                <a:gd name="T12" fmla="*/ 46 w 90"/>
                <a:gd name="T13" fmla="*/ 67 h 88"/>
                <a:gd name="T14" fmla="*/ 64 w 90"/>
                <a:gd name="T15" fmla="*/ 88 h 88"/>
                <a:gd name="T16" fmla="*/ 70 w 90"/>
                <a:gd name="T17" fmla="*/ 82 h 88"/>
                <a:gd name="T18" fmla="*/ 72 w 90"/>
                <a:gd name="T19" fmla="*/ 82 h 88"/>
                <a:gd name="T20" fmla="*/ 79 w 90"/>
                <a:gd name="T21" fmla="*/ 83 h 88"/>
                <a:gd name="T22" fmla="*/ 84 w 90"/>
                <a:gd name="T23" fmla="*/ 85 h 88"/>
                <a:gd name="T24" fmla="*/ 85 w 90"/>
                <a:gd name="T25" fmla="*/ 85 h 88"/>
                <a:gd name="T26" fmla="*/ 86 w 90"/>
                <a:gd name="T27" fmla="*/ 84 h 88"/>
                <a:gd name="T28" fmla="*/ 90 w 90"/>
                <a:gd name="T29" fmla="*/ 80 h 88"/>
                <a:gd name="T30" fmla="*/ 90 w 90"/>
                <a:gd name="T31" fmla="*/ 80 h 88"/>
                <a:gd name="T32" fmla="*/ 87 w 90"/>
                <a:gd name="T33" fmla="*/ 75 h 88"/>
                <a:gd name="T34" fmla="*/ 87 w 90"/>
                <a:gd name="T35" fmla="*/ 70 h 88"/>
                <a:gd name="T36" fmla="*/ 83 w 90"/>
                <a:gd name="T37" fmla="*/ 58 h 88"/>
                <a:gd name="T38" fmla="*/ 76 w 90"/>
                <a:gd name="T39" fmla="*/ 56 h 88"/>
                <a:gd name="T40" fmla="*/ 65 w 90"/>
                <a:gd name="T41" fmla="*/ 42 h 88"/>
                <a:gd name="T42" fmla="*/ 65 w 90"/>
                <a:gd name="T43" fmla="*/ 33 h 88"/>
                <a:gd name="T44" fmla="*/ 70 w 90"/>
                <a:gd name="T45" fmla="*/ 22 h 88"/>
                <a:gd name="T46" fmla="*/ 55 w 90"/>
                <a:gd name="T47" fmla="*/ 2 h 88"/>
                <a:gd name="T48" fmla="*/ 32 w 90"/>
                <a:gd name="T49" fmla="*/ 0 h 88"/>
                <a:gd name="T50" fmla="*/ 31 w 90"/>
                <a:gd name="T51" fmla="*/ 2 h 88"/>
                <a:gd name="T52" fmla="*/ 27 w 90"/>
                <a:gd name="T53" fmla="*/ 1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0" h="88">
                  <a:moveTo>
                    <a:pt x="27" y="11"/>
                  </a:moveTo>
                  <a:cubicBezTo>
                    <a:pt x="26" y="13"/>
                    <a:pt x="25" y="14"/>
                    <a:pt x="24" y="16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2" y="82"/>
                    <a:pt x="72" y="82"/>
                    <a:pt x="72" y="82"/>
                  </a:cubicBezTo>
                  <a:cubicBezTo>
                    <a:pt x="74" y="82"/>
                    <a:pt x="76" y="82"/>
                    <a:pt x="79" y="83"/>
                  </a:cubicBezTo>
                  <a:cubicBezTo>
                    <a:pt x="80" y="83"/>
                    <a:pt x="82" y="84"/>
                    <a:pt x="84" y="85"/>
                  </a:cubicBezTo>
                  <a:cubicBezTo>
                    <a:pt x="85" y="85"/>
                    <a:pt x="85" y="85"/>
                    <a:pt x="85" y="85"/>
                  </a:cubicBezTo>
                  <a:cubicBezTo>
                    <a:pt x="85" y="85"/>
                    <a:pt x="86" y="85"/>
                    <a:pt x="86" y="84"/>
                  </a:cubicBezTo>
                  <a:cubicBezTo>
                    <a:pt x="87" y="83"/>
                    <a:pt x="89" y="82"/>
                    <a:pt x="90" y="80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3" y="58"/>
                    <a:pt x="83" y="58"/>
                    <a:pt x="83" y="58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70" y="22"/>
                    <a:pt x="70" y="22"/>
                    <a:pt x="70" y="22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1"/>
                    <a:pt x="31" y="1"/>
                    <a:pt x="31" y="2"/>
                  </a:cubicBezTo>
                  <a:cubicBezTo>
                    <a:pt x="29" y="6"/>
                    <a:pt x="28" y="8"/>
                    <a:pt x="27" y="11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03" name="Groupe 102">
              <a:extLst>
                <a:ext uri="{FF2B5EF4-FFF2-40B4-BE49-F238E27FC236}">
                  <a16:creationId xmlns:a16="http://schemas.microsoft.com/office/drawing/2014/main" id="{3D162B92-7076-2EF0-F405-9C7A10099B2A}"/>
                </a:ext>
              </a:extLst>
            </p:cNvPr>
            <p:cNvGrpSpPr/>
            <p:nvPr/>
          </p:nvGrpSpPr>
          <p:grpSpPr>
            <a:xfrm>
              <a:off x="6427787" y="3921124"/>
              <a:ext cx="1082675" cy="461962"/>
              <a:chOff x="6427787" y="3921125"/>
              <a:chExt cx="1082675" cy="461963"/>
            </a:xfrm>
            <a:grpFill/>
          </p:grpSpPr>
          <p:sp>
            <p:nvSpPr>
              <p:cNvPr id="314" name="Freeform 90">
                <a:extLst>
                  <a:ext uri="{FF2B5EF4-FFF2-40B4-BE49-F238E27FC236}">
                    <a16:creationId xmlns:a16="http://schemas.microsoft.com/office/drawing/2014/main" id="{6A12E40B-AFFA-265C-3419-F37BF1A45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0262" y="3948113"/>
                <a:ext cx="15875" cy="22225"/>
              </a:xfrm>
              <a:custGeom>
                <a:avLst/>
                <a:gdLst>
                  <a:gd name="T0" fmla="*/ 0 w 10"/>
                  <a:gd name="T1" fmla="*/ 14 h 14"/>
                  <a:gd name="T2" fmla="*/ 6 w 10"/>
                  <a:gd name="T3" fmla="*/ 12 h 14"/>
                  <a:gd name="T4" fmla="*/ 10 w 10"/>
                  <a:gd name="T5" fmla="*/ 0 h 14"/>
                  <a:gd name="T6" fmla="*/ 0 w 10"/>
                  <a:gd name="T7" fmla="*/ 0 h 14"/>
                  <a:gd name="T8" fmla="*/ 0 w 10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4">
                    <a:moveTo>
                      <a:pt x="0" y="14"/>
                    </a:moveTo>
                    <a:lnTo>
                      <a:pt x="6" y="12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5" name="Freeform 121">
                <a:extLst>
                  <a:ext uri="{FF2B5EF4-FFF2-40B4-BE49-F238E27FC236}">
                    <a16:creationId xmlns:a16="http://schemas.microsoft.com/office/drawing/2014/main" id="{215ECF35-07B0-A735-6F24-2AD4D90C49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7787" y="3921125"/>
                <a:ext cx="252412" cy="333375"/>
              </a:xfrm>
              <a:custGeom>
                <a:avLst/>
                <a:gdLst>
                  <a:gd name="T0" fmla="*/ 89 w 94"/>
                  <a:gd name="T1" fmla="*/ 90 h 124"/>
                  <a:gd name="T2" fmla="*/ 83 w 94"/>
                  <a:gd name="T3" fmla="*/ 86 h 124"/>
                  <a:gd name="T4" fmla="*/ 79 w 94"/>
                  <a:gd name="T5" fmla="*/ 73 h 124"/>
                  <a:gd name="T6" fmla="*/ 70 w 94"/>
                  <a:gd name="T7" fmla="*/ 70 h 124"/>
                  <a:gd name="T8" fmla="*/ 73 w 94"/>
                  <a:gd name="T9" fmla="*/ 62 h 124"/>
                  <a:gd name="T10" fmla="*/ 69 w 94"/>
                  <a:gd name="T11" fmla="*/ 56 h 124"/>
                  <a:gd name="T12" fmla="*/ 64 w 94"/>
                  <a:gd name="T13" fmla="*/ 56 h 124"/>
                  <a:gd name="T14" fmla="*/ 65 w 94"/>
                  <a:gd name="T15" fmla="*/ 53 h 124"/>
                  <a:gd name="T16" fmla="*/ 52 w 94"/>
                  <a:gd name="T17" fmla="*/ 42 h 124"/>
                  <a:gd name="T18" fmla="*/ 46 w 94"/>
                  <a:gd name="T19" fmla="*/ 41 h 124"/>
                  <a:gd name="T20" fmla="*/ 41 w 94"/>
                  <a:gd name="T21" fmla="*/ 30 h 124"/>
                  <a:gd name="T22" fmla="*/ 30 w 94"/>
                  <a:gd name="T23" fmla="*/ 21 h 124"/>
                  <a:gd name="T24" fmla="*/ 31 w 94"/>
                  <a:gd name="T25" fmla="*/ 16 h 124"/>
                  <a:gd name="T26" fmla="*/ 22 w 94"/>
                  <a:gd name="T27" fmla="*/ 4 h 124"/>
                  <a:gd name="T28" fmla="*/ 12 w 94"/>
                  <a:gd name="T29" fmla="*/ 4 h 124"/>
                  <a:gd name="T30" fmla="*/ 6 w 94"/>
                  <a:gd name="T31" fmla="*/ 0 h 124"/>
                  <a:gd name="T32" fmla="*/ 0 w 94"/>
                  <a:gd name="T33" fmla="*/ 1 h 124"/>
                  <a:gd name="T34" fmla="*/ 1 w 94"/>
                  <a:gd name="T35" fmla="*/ 8 h 124"/>
                  <a:gd name="T36" fmla="*/ 9 w 94"/>
                  <a:gd name="T37" fmla="*/ 20 h 124"/>
                  <a:gd name="T38" fmla="*/ 14 w 94"/>
                  <a:gd name="T39" fmla="*/ 21 h 124"/>
                  <a:gd name="T40" fmla="*/ 20 w 94"/>
                  <a:gd name="T41" fmla="*/ 28 h 124"/>
                  <a:gd name="T42" fmla="*/ 20 w 94"/>
                  <a:gd name="T43" fmla="*/ 33 h 124"/>
                  <a:gd name="T44" fmla="*/ 26 w 94"/>
                  <a:gd name="T45" fmla="*/ 38 h 124"/>
                  <a:gd name="T46" fmla="*/ 30 w 94"/>
                  <a:gd name="T47" fmla="*/ 42 h 124"/>
                  <a:gd name="T48" fmla="*/ 43 w 94"/>
                  <a:gd name="T49" fmla="*/ 73 h 124"/>
                  <a:gd name="T50" fmla="*/ 59 w 94"/>
                  <a:gd name="T51" fmla="*/ 99 h 124"/>
                  <a:gd name="T52" fmla="*/ 70 w 94"/>
                  <a:gd name="T53" fmla="*/ 114 h 124"/>
                  <a:gd name="T54" fmla="*/ 78 w 94"/>
                  <a:gd name="T55" fmla="*/ 123 h 124"/>
                  <a:gd name="T56" fmla="*/ 80 w 94"/>
                  <a:gd name="T57" fmla="*/ 120 h 124"/>
                  <a:gd name="T58" fmla="*/ 86 w 94"/>
                  <a:gd name="T59" fmla="*/ 124 h 124"/>
                  <a:gd name="T60" fmla="*/ 87 w 94"/>
                  <a:gd name="T61" fmla="*/ 120 h 124"/>
                  <a:gd name="T62" fmla="*/ 90 w 94"/>
                  <a:gd name="T63" fmla="*/ 123 h 124"/>
                  <a:gd name="T64" fmla="*/ 93 w 94"/>
                  <a:gd name="T65" fmla="*/ 121 h 124"/>
                  <a:gd name="T66" fmla="*/ 94 w 94"/>
                  <a:gd name="T67" fmla="*/ 95 h 124"/>
                  <a:gd name="T68" fmla="*/ 89 w 94"/>
                  <a:gd name="T69" fmla="*/ 9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4" h="124">
                    <a:moveTo>
                      <a:pt x="89" y="90"/>
                    </a:moveTo>
                    <a:cubicBezTo>
                      <a:pt x="87" y="88"/>
                      <a:pt x="85" y="87"/>
                      <a:pt x="83" y="86"/>
                    </a:cubicBezTo>
                    <a:cubicBezTo>
                      <a:pt x="79" y="73"/>
                      <a:pt x="79" y="73"/>
                      <a:pt x="79" y="73"/>
                    </a:cubicBezTo>
                    <a:cubicBezTo>
                      <a:pt x="70" y="70"/>
                      <a:pt x="70" y="70"/>
                      <a:pt x="70" y="70"/>
                    </a:cubicBezTo>
                    <a:cubicBezTo>
                      <a:pt x="73" y="62"/>
                      <a:pt x="73" y="62"/>
                      <a:pt x="73" y="62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4" y="56"/>
                      <a:pt x="64" y="56"/>
                      <a:pt x="64" y="56"/>
                    </a:cubicBezTo>
                    <a:cubicBezTo>
                      <a:pt x="65" y="53"/>
                      <a:pt x="65" y="53"/>
                      <a:pt x="65" y="53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2" y="34"/>
                      <a:pt x="24" y="36"/>
                      <a:pt x="26" y="38"/>
                    </a:cubicBezTo>
                    <a:cubicBezTo>
                      <a:pt x="27" y="39"/>
                      <a:pt x="29" y="40"/>
                      <a:pt x="30" y="42"/>
                    </a:cubicBezTo>
                    <a:cubicBezTo>
                      <a:pt x="34" y="52"/>
                      <a:pt x="39" y="62"/>
                      <a:pt x="43" y="73"/>
                    </a:cubicBezTo>
                    <a:cubicBezTo>
                      <a:pt x="48" y="82"/>
                      <a:pt x="53" y="91"/>
                      <a:pt x="59" y="99"/>
                    </a:cubicBezTo>
                    <a:cubicBezTo>
                      <a:pt x="62" y="105"/>
                      <a:pt x="66" y="110"/>
                      <a:pt x="70" y="114"/>
                    </a:cubicBezTo>
                    <a:cubicBezTo>
                      <a:pt x="73" y="117"/>
                      <a:pt x="76" y="120"/>
                      <a:pt x="78" y="123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86" y="124"/>
                      <a:pt x="86" y="124"/>
                      <a:pt x="86" y="124"/>
                    </a:cubicBezTo>
                    <a:cubicBezTo>
                      <a:pt x="87" y="120"/>
                      <a:pt x="87" y="120"/>
                      <a:pt x="87" y="120"/>
                    </a:cubicBezTo>
                    <a:cubicBezTo>
                      <a:pt x="90" y="123"/>
                      <a:pt x="90" y="123"/>
                      <a:pt x="90" y="123"/>
                    </a:cubicBezTo>
                    <a:cubicBezTo>
                      <a:pt x="93" y="121"/>
                      <a:pt x="93" y="121"/>
                      <a:pt x="93" y="121"/>
                    </a:cubicBezTo>
                    <a:cubicBezTo>
                      <a:pt x="93" y="112"/>
                      <a:pt x="93" y="104"/>
                      <a:pt x="94" y="95"/>
                    </a:cubicBezTo>
                    <a:cubicBezTo>
                      <a:pt x="93" y="93"/>
                      <a:pt x="91" y="91"/>
                      <a:pt x="89" y="90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6" name="Freeform 122">
                <a:extLst>
                  <a:ext uri="{FF2B5EF4-FFF2-40B4-BE49-F238E27FC236}">
                    <a16:creationId xmlns:a16="http://schemas.microsoft.com/office/drawing/2014/main" id="{1BDF6604-A511-14CC-B9C0-91A1971CD9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0550" y="4313238"/>
                <a:ext cx="49212" cy="22225"/>
              </a:xfrm>
              <a:custGeom>
                <a:avLst/>
                <a:gdLst>
                  <a:gd name="T0" fmla="*/ 18 w 18"/>
                  <a:gd name="T1" fmla="*/ 4 h 8"/>
                  <a:gd name="T2" fmla="*/ 9 w 18"/>
                  <a:gd name="T3" fmla="*/ 0 h 8"/>
                  <a:gd name="T4" fmla="*/ 9 w 18"/>
                  <a:gd name="T5" fmla="*/ 5 h 8"/>
                  <a:gd name="T6" fmla="*/ 6 w 18"/>
                  <a:gd name="T7" fmla="*/ 4 h 8"/>
                  <a:gd name="T8" fmla="*/ 2 w 18"/>
                  <a:gd name="T9" fmla="*/ 4 h 8"/>
                  <a:gd name="T10" fmla="*/ 0 w 18"/>
                  <a:gd name="T11" fmla="*/ 8 h 8"/>
                  <a:gd name="T12" fmla="*/ 17 w 18"/>
                  <a:gd name="T13" fmla="*/ 6 h 8"/>
                  <a:gd name="T14" fmla="*/ 18 w 18"/>
                  <a:gd name="T1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8">
                    <a:moveTo>
                      <a:pt x="18" y="4"/>
                    </a:moveTo>
                    <a:cubicBezTo>
                      <a:pt x="15" y="3"/>
                      <a:pt x="12" y="1"/>
                      <a:pt x="9" y="0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6" y="7"/>
                      <a:pt x="11" y="6"/>
                      <a:pt x="17" y="6"/>
                    </a:cubicBezTo>
                    <a:lnTo>
                      <a:pt x="18" y="4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7" name="Freeform 123">
                <a:extLst>
                  <a:ext uri="{FF2B5EF4-FFF2-40B4-BE49-F238E27FC236}">
                    <a16:creationId xmlns:a16="http://schemas.microsoft.com/office/drawing/2014/main" id="{36993BBF-3E13-1092-F333-72F265A8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4325" y="4251325"/>
                <a:ext cx="209550" cy="76200"/>
              </a:xfrm>
              <a:custGeom>
                <a:avLst/>
                <a:gdLst>
                  <a:gd name="T0" fmla="*/ 72 w 78"/>
                  <a:gd name="T1" fmla="*/ 19 h 28"/>
                  <a:gd name="T2" fmla="*/ 70 w 78"/>
                  <a:gd name="T3" fmla="*/ 17 h 28"/>
                  <a:gd name="T4" fmla="*/ 60 w 78"/>
                  <a:gd name="T5" fmla="*/ 18 h 28"/>
                  <a:gd name="T6" fmla="*/ 60 w 78"/>
                  <a:gd name="T7" fmla="*/ 11 h 28"/>
                  <a:gd name="T8" fmla="*/ 48 w 78"/>
                  <a:gd name="T9" fmla="*/ 10 h 28"/>
                  <a:gd name="T10" fmla="*/ 48 w 78"/>
                  <a:gd name="T11" fmla="*/ 7 h 28"/>
                  <a:gd name="T12" fmla="*/ 43 w 78"/>
                  <a:gd name="T13" fmla="*/ 6 h 28"/>
                  <a:gd name="T14" fmla="*/ 39 w 78"/>
                  <a:gd name="T15" fmla="*/ 11 h 28"/>
                  <a:gd name="T16" fmla="*/ 24 w 78"/>
                  <a:gd name="T17" fmla="*/ 8 h 28"/>
                  <a:gd name="T18" fmla="*/ 22 w 78"/>
                  <a:gd name="T19" fmla="*/ 3 h 28"/>
                  <a:gd name="T20" fmla="*/ 19 w 78"/>
                  <a:gd name="T21" fmla="*/ 4 h 28"/>
                  <a:gd name="T22" fmla="*/ 16 w 78"/>
                  <a:gd name="T23" fmla="*/ 2 h 28"/>
                  <a:gd name="T24" fmla="*/ 9 w 78"/>
                  <a:gd name="T25" fmla="*/ 0 h 28"/>
                  <a:gd name="T26" fmla="*/ 6 w 78"/>
                  <a:gd name="T27" fmla="*/ 1 h 28"/>
                  <a:gd name="T28" fmla="*/ 0 w 78"/>
                  <a:gd name="T29" fmla="*/ 11 h 28"/>
                  <a:gd name="T30" fmla="*/ 13 w 78"/>
                  <a:gd name="T31" fmla="*/ 12 h 28"/>
                  <a:gd name="T32" fmla="*/ 13 w 78"/>
                  <a:gd name="T33" fmla="*/ 16 h 28"/>
                  <a:gd name="T34" fmla="*/ 21 w 78"/>
                  <a:gd name="T35" fmla="*/ 20 h 28"/>
                  <a:gd name="T36" fmla="*/ 34 w 78"/>
                  <a:gd name="T37" fmla="*/ 20 h 28"/>
                  <a:gd name="T38" fmla="*/ 44 w 78"/>
                  <a:gd name="T39" fmla="*/ 23 h 28"/>
                  <a:gd name="T40" fmla="*/ 60 w 78"/>
                  <a:gd name="T41" fmla="*/ 26 h 28"/>
                  <a:gd name="T42" fmla="*/ 70 w 78"/>
                  <a:gd name="T43" fmla="*/ 26 h 28"/>
                  <a:gd name="T44" fmla="*/ 77 w 78"/>
                  <a:gd name="T45" fmla="*/ 28 h 28"/>
                  <a:gd name="T46" fmla="*/ 78 w 78"/>
                  <a:gd name="T47" fmla="*/ 26 h 28"/>
                  <a:gd name="T48" fmla="*/ 76 w 78"/>
                  <a:gd name="T49" fmla="*/ 24 h 28"/>
                  <a:gd name="T50" fmla="*/ 78 w 78"/>
                  <a:gd name="T51" fmla="*/ 19 h 28"/>
                  <a:gd name="T52" fmla="*/ 72 w 78"/>
                  <a:gd name="T53" fmla="*/ 1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8" h="28">
                    <a:moveTo>
                      <a:pt x="72" y="19"/>
                    </a:moveTo>
                    <a:cubicBezTo>
                      <a:pt x="70" y="17"/>
                      <a:pt x="70" y="17"/>
                      <a:pt x="70" y="17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4"/>
                      <a:pt x="4" y="7"/>
                      <a:pt x="0" y="11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8" y="26"/>
                      <a:pt x="78" y="26"/>
                      <a:pt x="78" y="26"/>
                    </a:cubicBezTo>
                    <a:cubicBezTo>
                      <a:pt x="76" y="24"/>
                      <a:pt x="76" y="24"/>
                      <a:pt x="76" y="24"/>
                    </a:cubicBezTo>
                    <a:cubicBezTo>
                      <a:pt x="78" y="19"/>
                      <a:pt x="78" y="19"/>
                      <a:pt x="78" y="19"/>
                    </a:cubicBezTo>
                    <a:lnTo>
                      <a:pt x="72" y="1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8" name="Freeform 124">
                <a:extLst>
                  <a:ext uri="{FF2B5EF4-FFF2-40B4-BE49-F238E27FC236}">
                    <a16:creationId xmlns:a16="http://schemas.microsoft.com/office/drawing/2014/main" id="{173F2A72-CAB1-0648-7E90-C8824F2856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8637" y="4313238"/>
                <a:ext cx="23812" cy="14288"/>
              </a:xfrm>
              <a:custGeom>
                <a:avLst/>
                <a:gdLst>
                  <a:gd name="T0" fmla="*/ 10 w 15"/>
                  <a:gd name="T1" fmla="*/ 0 h 9"/>
                  <a:gd name="T2" fmla="*/ 0 w 15"/>
                  <a:gd name="T3" fmla="*/ 0 h 9"/>
                  <a:gd name="T4" fmla="*/ 4 w 15"/>
                  <a:gd name="T5" fmla="*/ 5 h 9"/>
                  <a:gd name="T6" fmla="*/ 10 w 15"/>
                  <a:gd name="T7" fmla="*/ 9 h 9"/>
                  <a:gd name="T8" fmla="*/ 15 w 15"/>
                  <a:gd name="T9" fmla="*/ 4 h 9"/>
                  <a:gd name="T10" fmla="*/ 10 w 15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9">
                    <a:moveTo>
                      <a:pt x="10" y="0"/>
                    </a:moveTo>
                    <a:lnTo>
                      <a:pt x="0" y="0"/>
                    </a:lnTo>
                    <a:lnTo>
                      <a:pt x="4" y="5"/>
                    </a:lnTo>
                    <a:lnTo>
                      <a:pt x="10" y="9"/>
                    </a:lnTo>
                    <a:lnTo>
                      <a:pt x="15" y="4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9" name="Freeform 125">
                <a:extLst>
                  <a:ext uri="{FF2B5EF4-FFF2-40B4-BE49-F238E27FC236}">
                    <a16:creationId xmlns:a16="http://schemas.microsoft.com/office/drawing/2014/main" id="{553DCEC6-658A-A822-E1F0-CE083BA47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6737" y="4316413"/>
                <a:ext cx="20637" cy="19050"/>
              </a:xfrm>
              <a:custGeom>
                <a:avLst/>
                <a:gdLst>
                  <a:gd name="T0" fmla="*/ 3 w 13"/>
                  <a:gd name="T1" fmla="*/ 2 h 12"/>
                  <a:gd name="T2" fmla="*/ 0 w 13"/>
                  <a:gd name="T3" fmla="*/ 8 h 12"/>
                  <a:gd name="T4" fmla="*/ 3 w 13"/>
                  <a:gd name="T5" fmla="*/ 12 h 12"/>
                  <a:gd name="T6" fmla="*/ 12 w 13"/>
                  <a:gd name="T7" fmla="*/ 7 h 12"/>
                  <a:gd name="T8" fmla="*/ 13 w 13"/>
                  <a:gd name="T9" fmla="*/ 3 h 12"/>
                  <a:gd name="T10" fmla="*/ 7 w 13"/>
                  <a:gd name="T11" fmla="*/ 0 h 12"/>
                  <a:gd name="T12" fmla="*/ 3 w 13"/>
                  <a:gd name="T13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2">
                    <a:moveTo>
                      <a:pt x="3" y="2"/>
                    </a:moveTo>
                    <a:lnTo>
                      <a:pt x="0" y="8"/>
                    </a:lnTo>
                    <a:lnTo>
                      <a:pt x="3" y="12"/>
                    </a:lnTo>
                    <a:lnTo>
                      <a:pt x="12" y="7"/>
                    </a:lnTo>
                    <a:lnTo>
                      <a:pt x="13" y="3"/>
                    </a:lnTo>
                    <a:lnTo>
                      <a:pt x="7" y="0"/>
                    </a:lnTo>
                    <a:lnTo>
                      <a:pt x="3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0" name="Freeform 126">
                <a:extLst>
                  <a:ext uri="{FF2B5EF4-FFF2-40B4-BE49-F238E27FC236}">
                    <a16:creationId xmlns:a16="http://schemas.microsoft.com/office/drawing/2014/main" id="{52FC8FD3-9498-FE1E-C1C7-F25481077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1825" y="4351338"/>
                <a:ext cx="52387" cy="23813"/>
              </a:xfrm>
              <a:custGeom>
                <a:avLst/>
                <a:gdLst>
                  <a:gd name="T0" fmla="*/ 8 w 20"/>
                  <a:gd name="T1" fmla="*/ 1 h 9"/>
                  <a:gd name="T2" fmla="*/ 0 w 20"/>
                  <a:gd name="T3" fmla="*/ 1 h 9"/>
                  <a:gd name="T4" fmla="*/ 0 w 20"/>
                  <a:gd name="T5" fmla="*/ 4 h 9"/>
                  <a:gd name="T6" fmla="*/ 12 w 20"/>
                  <a:gd name="T7" fmla="*/ 8 h 9"/>
                  <a:gd name="T8" fmla="*/ 17 w 20"/>
                  <a:gd name="T9" fmla="*/ 9 h 9"/>
                  <a:gd name="T10" fmla="*/ 20 w 20"/>
                  <a:gd name="T11" fmla="*/ 9 h 9"/>
                  <a:gd name="T12" fmla="*/ 20 w 20"/>
                  <a:gd name="T13" fmla="*/ 6 h 9"/>
                  <a:gd name="T14" fmla="*/ 8 w 20"/>
                  <a:gd name="T15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9">
                    <a:moveTo>
                      <a:pt x="8" y="1"/>
                    </a:moveTo>
                    <a:cubicBezTo>
                      <a:pt x="6" y="0"/>
                      <a:pt x="3" y="0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6"/>
                      <a:pt x="8" y="7"/>
                      <a:pt x="12" y="8"/>
                    </a:cubicBezTo>
                    <a:cubicBezTo>
                      <a:pt x="14" y="9"/>
                      <a:pt x="15" y="9"/>
                      <a:pt x="17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7" y="3"/>
                      <a:pt x="13" y="2"/>
                      <a:pt x="8" y="1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1" name="Freeform 127">
                <a:extLst>
                  <a:ext uri="{FF2B5EF4-FFF2-40B4-BE49-F238E27FC236}">
                    <a16:creationId xmlns:a16="http://schemas.microsoft.com/office/drawing/2014/main" id="{9B82D2B2-7D4B-C021-C60F-AC2E59F466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2462" y="4319588"/>
                <a:ext cx="66675" cy="17463"/>
              </a:xfrm>
              <a:custGeom>
                <a:avLst/>
                <a:gdLst>
                  <a:gd name="T0" fmla="*/ 18 w 25"/>
                  <a:gd name="T1" fmla="*/ 3 h 7"/>
                  <a:gd name="T2" fmla="*/ 10 w 25"/>
                  <a:gd name="T3" fmla="*/ 3 h 7"/>
                  <a:gd name="T4" fmla="*/ 5 w 25"/>
                  <a:gd name="T5" fmla="*/ 1 h 7"/>
                  <a:gd name="T6" fmla="*/ 0 w 25"/>
                  <a:gd name="T7" fmla="*/ 3 h 7"/>
                  <a:gd name="T8" fmla="*/ 0 w 25"/>
                  <a:gd name="T9" fmla="*/ 5 h 7"/>
                  <a:gd name="T10" fmla="*/ 4 w 25"/>
                  <a:gd name="T11" fmla="*/ 7 h 7"/>
                  <a:gd name="T12" fmla="*/ 13 w 25"/>
                  <a:gd name="T13" fmla="*/ 7 h 7"/>
                  <a:gd name="T14" fmla="*/ 25 w 25"/>
                  <a:gd name="T15" fmla="*/ 2 h 7"/>
                  <a:gd name="T16" fmla="*/ 24 w 25"/>
                  <a:gd name="T17" fmla="*/ 0 h 7"/>
                  <a:gd name="T18" fmla="*/ 18 w 25"/>
                  <a:gd name="T1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" h="7">
                    <a:moveTo>
                      <a:pt x="18" y="3"/>
                    </a:moveTo>
                    <a:cubicBezTo>
                      <a:pt x="10" y="3"/>
                      <a:pt x="10" y="3"/>
                      <a:pt x="10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1"/>
                      <a:pt x="25" y="0"/>
                      <a:pt x="24" y="0"/>
                    </a:cubicBezTo>
                    <a:lnTo>
                      <a:pt x="18" y="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2" name="Freeform 128">
                <a:extLst>
                  <a:ext uri="{FF2B5EF4-FFF2-40B4-BE49-F238E27FC236}">
                    <a16:creationId xmlns:a16="http://schemas.microsoft.com/office/drawing/2014/main" id="{C438A089-708B-1CAB-CF09-D15D409E15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6325" y="4289425"/>
                <a:ext cx="42862" cy="38100"/>
              </a:xfrm>
              <a:custGeom>
                <a:avLst/>
                <a:gdLst>
                  <a:gd name="T0" fmla="*/ 14 w 16"/>
                  <a:gd name="T1" fmla="*/ 3 h 14"/>
                  <a:gd name="T2" fmla="*/ 13 w 16"/>
                  <a:gd name="T3" fmla="*/ 0 h 14"/>
                  <a:gd name="T4" fmla="*/ 10 w 16"/>
                  <a:gd name="T5" fmla="*/ 1 h 14"/>
                  <a:gd name="T6" fmla="*/ 0 w 16"/>
                  <a:gd name="T7" fmla="*/ 12 h 14"/>
                  <a:gd name="T8" fmla="*/ 3 w 16"/>
                  <a:gd name="T9" fmla="*/ 14 h 14"/>
                  <a:gd name="T10" fmla="*/ 16 w 16"/>
                  <a:gd name="T11" fmla="*/ 12 h 14"/>
                  <a:gd name="T12" fmla="*/ 14 w 16"/>
                  <a:gd name="T13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14" y="3"/>
                    </a:moveTo>
                    <a:cubicBezTo>
                      <a:pt x="14" y="2"/>
                      <a:pt x="14" y="1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7" y="5"/>
                      <a:pt x="4" y="9"/>
                      <a:pt x="0" y="12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7" y="13"/>
                      <a:pt x="11" y="13"/>
                      <a:pt x="16" y="12"/>
                    </a:cubicBezTo>
                    <a:cubicBezTo>
                      <a:pt x="15" y="9"/>
                      <a:pt x="15" y="6"/>
                      <a:pt x="14" y="3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3" name="Freeform 129">
                <a:extLst>
                  <a:ext uri="{FF2B5EF4-FFF2-40B4-BE49-F238E27FC236}">
                    <a16:creationId xmlns:a16="http://schemas.microsoft.com/office/drawing/2014/main" id="{253B589C-305A-8505-87CE-E5BD5C428A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6587" y="4040188"/>
                <a:ext cx="155575" cy="203200"/>
              </a:xfrm>
              <a:custGeom>
                <a:avLst/>
                <a:gdLst>
                  <a:gd name="T0" fmla="*/ 36 w 58"/>
                  <a:gd name="T1" fmla="*/ 61 h 76"/>
                  <a:gd name="T2" fmla="*/ 38 w 58"/>
                  <a:gd name="T3" fmla="*/ 59 h 76"/>
                  <a:gd name="T4" fmla="*/ 32 w 58"/>
                  <a:gd name="T5" fmla="*/ 54 h 76"/>
                  <a:gd name="T6" fmla="*/ 34 w 58"/>
                  <a:gd name="T7" fmla="*/ 49 h 76"/>
                  <a:gd name="T8" fmla="*/ 26 w 58"/>
                  <a:gd name="T9" fmla="*/ 38 h 76"/>
                  <a:gd name="T10" fmla="*/ 29 w 58"/>
                  <a:gd name="T11" fmla="*/ 35 h 76"/>
                  <a:gd name="T12" fmla="*/ 35 w 58"/>
                  <a:gd name="T13" fmla="*/ 35 h 76"/>
                  <a:gd name="T14" fmla="*/ 40 w 58"/>
                  <a:gd name="T15" fmla="*/ 29 h 76"/>
                  <a:gd name="T16" fmla="*/ 45 w 58"/>
                  <a:gd name="T17" fmla="*/ 31 h 76"/>
                  <a:gd name="T18" fmla="*/ 47 w 58"/>
                  <a:gd name="T19" fmla="*/ 27 h 76"/>
                  <a:gd name="T20" fmla="*/ 45 w 58"/>
                  <a:gd name="T21" fmla="*/ 24 h 76"/>
                  <a:gd name="T22" fmla="*/ 42 w 58"/>
                  <a:gd name="T23" fmla="*/ 24 h 76"/>
                  <a:gd name="T24" fmla="*/ 34 w 58"/>
                  <a:gd name="T25" fmla="*/ 28 h 76"/>
                  <a:gd name="T26" fmla="*/ 30 w 58"/>
                  <a:gd name="T27" fmla="*/ 25 h 76"/>
                  <a:gd name="T28" fmla="*/ 28 w 58"/>
                  <a:gd name="T29" fmla="*/ 26 h 76"/>
                  <a:gd name="T30" fmla="*/ 24 w 58"/>
                  <a:gd name="T31" fmla="*/ 32 h 76"/>
                  <a:gd name="T32" fmla="*/ 22 w 58"/>
                  <a:gd name="T33" fmla="*/ 32 h 76"/>
                  <a:gd name="T34" fmla="*/ 19 w 58"/>
                  <a:gd name="T35" fmla="*/ 28 h 76"/>
                  <a:gd name="T36" fmla="*/ 15 w 58"/>
                  <a:gd name="T37" fmla="*/ 26 h 76"/>
                  <a:gd name="T38" fmla="*/ 19 w 58"/>
                  <a:gd name="T39" fmla="*/ 12 h 76"/>
                  <a:gd name="T40" fmla="*/ 25 w 58"/>
                  <a:gd name="T41" fmla="*/ 11 h 76"/>
                  <a:gd name="T42" fmla="*/ 35 w 58"/>
                  <a:gd name="T43" fmla="*/ 13 h 76"/>
                  <a:gd name="T44" fmla="*/ 41 w 58"/>
                  <a:gd name="T45" fmla="*/ 11 h 76"/>
                  <a:gd name="T46" fmla="*/ 47 w 58"/>
                  <a:gd name="T47" fmla="*/ 13 h 76"/>
                  <a:gd name="T48" fmla="*/ 57 w 58"/>
                  <a:gd name="T49" fmla="*/ 5 h 76"/>
                  <a:gd name="T50" fmla="*/ 58 w 58"/>
                  <a:gd name="T51" fmla="*/ 1 h 76"/>
                  <a:gd name="T52" fmla="*/ 55 w 58"/>
                  <a:gd name="T53" fmla="*/ 0 h 76"/>
                  <a:gd name="T54" fmla="*/ 47 w 58"/>
                  <a:gd name="T55" fmla="*/ 6 h 76"/>
                  <a:gd name="T56" fmla="*/ 36 w 58"/>
                  <a:gd name="T57" fmla="*/ 7 h 76"/>
                  <a:gd name="T58" fmla="*/ 27 w 58"/>
                  <a:gd name="T59" fmla="*/ 6 h 76"/>
                  <a:gd name="T60" fmla="*/ 24 w 58"/>
                  <a:gd name="T61" fmla="*/ 3 h 76"/>
                  <a:gd name="T62" fmla="*/ 17 w 58"/>
                  <a:gd name="T63" fmla="*/ 5 h 76"/>
                  <a:gd name="T64" fmla="*/ 17 w 58"/>
                  <a:gd name="T65" fmla="*/ 8 h 76"/>
                  <a:gd name="T66" fmla="*/ 11 w 58"/>
                  <a:gd name="T67" fmla="*/ 10 h 76"/>
                  <a:gd name="T68" fmla="*/ 12 w 58"/>
                  <a:gd name="T69" fmla="*/ 13 h 76"/>
                  <a:gd name="T70" fmla="*/ 8 w 58"/>
                  <a:gd name="T71" fmla="*/ 21 h 76"/>
                  <a:gd name="T72" fmla="*/ 9 w 58"/>
                  <a:gd name="T73" fmla="*/ 24 h 76"/>
                  <a:gd name="T74" fmla="*/ 9 w 58"/>
                  <a:gd name="T75" fmla="*/ 26 h 76"/>
                  <a:gd name="T76" fmla="*/ 3 w 58"/>
                  <a:gd name="T77" fmla="*/ 36 h 76"/>
                  <a:gd name="T78" fmla="*/ 5 w 58"/>
                  <a:gd name="T79" fmla="*/ 46 h 76"/>
                  <a:gd name="T80" fmla="*/ 0 w 58"/>
                  <a:gd name="T81" fmla="*/ 50 h 76"/>
                  <a:gd name="T82" fmla="*/ 0 w 58"/>
                  <a:gd name="T83" fmla="*/ 56 h 76"/>
                  <a:gd name="T84" fmla="*/ 5 w 58"/>
                  <a:gd name="T85" fmla="*/ 56 h 76"/>
                  <a:gd name="T86" fmla="*/ 6 w 58"/>
                  <a:gd name="T87" fmla="*/ 61 h 76"/>
                  <a:gd name="T88" fmla="*/ 3 w 58"/>
                  <a:gd name="T89" fmla="*/ 72 h 76"/>
                  <a:gd name="T90" fmla="*/ 4 w 58"/>
                  <a:gd name="T91" fmla="*/ 75 h 76"/>
                  <a:gd name="T92" fmla="*/ 10 w 58"/>
                  <a:gd name="T93" fmla="*/ 76 h 76"/>
                  <a:gd name="T94" fmla="*/ 13 w 58"/>
                  <a:gd name="T95" fmla="*/ 72 h 76"/>
                  <a:gd name="T96" fmla="*/ 12 w 58"/>
                  <a:gd name="T97" fmla="*/ 67 h 76"/>
                  <a:gd name="T98" fmla="*/ 15 w 58"/>
                  <a:gd name="T99" fmla="*/ 62 h 76"/>
                  <a:gd name="T100" fmla="*/ 15 w 58"/>
                  <a:gd name="T101" fmla="*/ 58 h 76"/>
                  <a:gd name="T102" fmla="*/ 13 w 58"/>
                  <a:gd name="T103" fmla="*/ 50 h 76"/>
                  <a:gd name="T104" fmla="*/ 19 w 58"/>
                  <a:gd name="T105" fmla="*/ 46 h 76"/>
                  <a:gd name="T106" fmla="*/ 22 w 58"/>
                  <a:gd name="T107" fmla="*/ 50 h 76"/>
                  <a:gd name="T108" fmla="*/ 21 w 58"/>
                  <a:gd name="T109" fmla="*/ 52 h 76"/>
                  <a:gd name="T110" fmla="*/ 19 w 58"/>
                  <a:gd name="T111" fmla="*/ 57 h 76"/>
                  <a:gd name="T112" fmla="*/ 25 w 58"/>
                  <a:gd name="T113" fmla="*/ 61 h 76"/>
                  <a:gd name="T114" fmla="*/ 24 w 58"/>
                  <a:gd name="T115" fmla="*/ 64 h 76"/>
                  <a:gd name="T116" fmla="*/ 24 w 58"/>
                  <a:gd name="T117" fmla="*/ 66 h 76"/>
                  <a:gd name="T118" fmla="*/ 29 w 58"/>
                  <a:gd name="T119" fmla="*/ 66 h 76"/>
                  <a:gd name="T120" fmla="*/ 31 w 58"/>
                  <a:gd name="T121" fmla="*/ 62 h 76"/>
                  <a:gd name="T122" fmla="*/ 36 w 58"/>
                  <a:gd name="T123" fmla="*/ 61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8" h="76">
                    <a:moveTo>
                      <a:pt x="36" y="61"/>
                    </a:moveTo>
                    <a:cubicBezTo>
                      <a:pt x="38" y="59"/>
                      <a:pt x="38" y="59"/>
                      <a:pt x="38" y="59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4" y="49"/>
                      <a:pt x="34" y="49"/>
                      <a:pt x="34" y="49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5" y="24"/>
                      <a:pt x="45" y="24"/>
                      <a:pt x="45" y="24"/>
                    </a:cubicBezTo>
                    <a:cubicBezTo>
                      <a:pt x="42" y="24"/>
                      <a:pt x="42" y="24"/>
                      <a:pt x="42" y="24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2" y="20"/>
                      <a:pt x="14" y="15"/>
                      <a:pt x="19" y="12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7" y="13"/>
                      <a:pt x="47" y="13"/>
                      <a:pt x="47" y="13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8" y="1"/>
                      <a:pt x="58" y="1"/>
                      <a:pt x="58" y="1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4" y="75"/>
                      <a:pt x="4" y="75"/>
                      <a:pt x="4" y="75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12" y="67"/>
                      <a:pt x="12" y="67"/>
                      <a:pt x="12" y="67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19" y="57"/>
                      <a:pt x="19" y="57"/>
                      <a:pt x="19" y="57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4" y="64"/>
                      <a:pt x="24" y="64"/>
                      <a:pt x="24" y="64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9" y="66"/>
                      <a:pt x="29" y="66"/>
                      <a:pt x="29" y="66"/>
                    </a:cubicBezTo>
                    <a:cubicBezTo>
                      <a:pt x="31" y="62"/>
                      <a:pt x="31" y="62"/>
                      <a:pt x="31" y="62"/>
                    </a:cubicBezTo>
                    <a:lnTo>
                      <a:pt x="36" y="61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4" name="Freeform 130">
                <a:extLst>
                  <a:ext uri="{FF2B5EF4-FFF2-40B4-BE49-F238E27FC236}">
                    <a16:creationId xmlns:a16="http://schemas.microsoft.com/office/drawing/2014/main" id="{D53590B7-2636-548C-714E-06F86F5707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5025" y="4040188"/>
                <a:ext cx="42862" cy="74613"/>
              </a:xfrm>
              <a:custGeom>
                <a:avLst/>
                <a:gdLst>
                  <a:gd name="T0" fmla="*/ 11 w 16"/>
                  <a:gd name="T1" fmla="*/ 26 h 28"/>
                  <a:gd name="T2" fmla="*/ 7 w 16"/>
                  <a:gd name="T3" fmla="*/ 18 h 28"/>
                  <a:gd name="T4" fmla="*/ 8 w 16"/>
                  <a:gd name="T5" fmla="*/ 17 h 28"/>
                  <a:gd name="T6" fmla="*/ 15 w 16"/>
                  <a:gd name="T7" fmla="*/ 17 h 28"/>
                  <a:gd name="T8" fmla="*/ 15 w 16"/>
                  <a:gd name="T9" fmla="*/ 15 h 28"/>
                  <a:gd name="T10" fmla="*/ 12 w 16"/>
                  <a:gd name="T11" fmla="*/ 14 h 28"/>
                  <a:gd name="T12" fmla="*/ 16 w 16"/>
                  <a:gd name="T13" fmla="*/ 9 h 28"/>
                  <a:gd name="T14" fmla="*/ 16 w 16"/>
                  <a:gd name="T15" fmla="*/ 6 h 28"/>
                  <a:gd name="T16" fmla="*/ 13 w 16"/>
                  <a:gd name="T17" fmla="*/ 6 h 28"/>
                  <a:gd name="T18" fmla="*/ 7 w 16"/>
                  <a:gd name="T19" fmla="*/ 13 h 28"/>
                  <a:gd name="T20" fmla="*/ 6 w 16"/>
                  <a:gd name="T21" fmla="*/ 12 h 28"/>
                  <a:gd name="T22" fmla="*/ 10 w 16"/>
                  <a:gd name="T23" fmla="*/ 2 h 28"/>
                  <a:gd name="T24" fmla="*/ 8 w 16"/>
                  <a:gd name="T25" fmla="*/ 0 h 28"/>
                  <a:gd name="T26" fmla="*/ 0 w 16"/>
                  <a:gd name="T27" fmla="*/ 10 h 28"/>
                  <a:gd name="T28" fmla="*/ 1 w 16"/>
                  <a:gd name="T29" fmla="*/ 13 h 28"/>
                  <a:gd name="T30" fmla="*/ 4 w 16"/>
                  <a:gd name="T31" fmla="*/ 15 h 28"/>
                  <a:gd name="T32" fmla="*/ 4 w 16"/>
                  <a:gd name="T33" fmla="*/ 23 h 28"/>
                  <a:gd name="T34" fmla="*/ 8 w 16"/>
                  <a:gd name="T35" fmla="*/ 28 h 28"/>
                  <a:gd name="T36" fmla="*/ 11 w 16"/>
                  <a:gd name="T37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" h="28">
                    <a:moveTo>
                      <a:pt x="11" y="26"/>
                    </a:moveTo>
                    <a:cubicBezTo>
                      <a:pt x="7" y="18"/>
                      <a:pt x="7" y="18"/>
                      <a:pt x="7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3"/>
                      <a:pt x="3" y="7"/>
                      <a:pt x="0" y="10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8"/>
                      <a:pt x="4" y="21"/>
                      <a:pt x="4" y="23"/>
                    </a:cubicBezTo>
                    <a:cubicBezTo>
                      <a:pt x="8" y="28"/>
                      <a:pt x="8" y="28"/>
                      <a:pt x="8" y="28"/>
                    </a:cubicBezTo>
                    <a:lnTo>
                      <a:pt x="11" y="26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5" name="Freeform 131">
                <a:extLst>
                  <a:ext uri="{FF2B5EF4-FFF2-40B4-BE49-F238E27FC236}">
                    <a16:creationId xmlns:a16="http://schemas.microsoft.com/office/drawing/2014/main" id="{EEE92217-5944-5518-D238-BAD1DFF4E8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9950" y="4017963"/>
                <a:ext cx="19050" cy="23813"/>
              </a:xfrm>
              <a:custGeom>
                <a:avLst/>
                <a:gdLst>
                  <a:gd name="T0" fmla="*/ 12 w 12"/>
                  <a:gd name="T1" fmla="*/ 5 h 15"/>
                  <a:gd name="T2" fmla="*/ 9 w 12"/>
                  <a:gd name="T3" fmla="*/ 0 h 15"/>
                  <a:gd name="T4" fmla="*/ 0 w 12"/>
                  <a:gd name="T5" fmla="*/ 7 h 15"/>
                  <a:gd name="T6" fmla="*/ 0 w 12"/>
                  <a:gd name="T7" fmla="*/ 15 h 15"/>
                  <a:gd name="T8" fmla="*/ 7 w 12"/>
                  <a:gd name="T9" fmla="*/ 14 h 15"/>
                  <a:gd name="T10" fmla="*/ 12 w 12"/>
                  <a:gd name="T11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5">
                    <a:moveTo>
                      <a:pt x="12" y="5"/>
                    </a:moveTo>
                    <a:lnTo>
                      <a:pt x="9" y="0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7" y="14"/>
                    </a:lnTo>
                    <a:lnTo>
                      <a:pt x="12" y="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6" name="Freeform 132">
                <a:extLst>
                  <a:ext uri="{FF2B5EF4-FFF2-40B4-BE49-F238E27FC236}">
                    <a16:creationId xmlns:a16="http://schemas.microsoft.com/office/drawing/2014/main" id="{289B8CCE-D4AA-4B68-1AE1-F062A09096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3112" y="4133850"/>
                <a:ext cx="31750" cy="11113"/>
              </a:xfrm>
              <a:custGeom>
                <a:avLst/>
                <a:gdLst>
                  <a:gd name="T0" fmla="*/ 0 w 20"/>
                  <a:gd name="T1" fmla="*/ 0 h 7"/>
                  <a:gd name="T2" fmla="*/ 0 w 20"/>
                  <a:gd name="T3" fmla="*/ 5 h 7"/>
                  <a:gd name="T4" fmla="*/ 10 w 20"/>
                  <a:gd name="T5" fmla="*/ 7 h 7"/>
                  <a:gd name="T6" fmla="*/ 17 w 20"/>
                  <a:gd name="T7" fmla="*/ 5 h 7"/>
                  <a:gd name="T8" fmla="*/ 20 w 20"/>
                  <a:gd name="T9" fmla="*/ 2 h 7"/>
                  <a:gd name="T10" fmla="*/ 14 w 20"/>
                  <a:gd name="T11" fmla="*/ 0 h 7"/>
                  <a:gd name="T12" fmla="*/ 0 w 20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7">
                    <a:moveTo>
                      <a:pt x="0" y="0"/>
                    </a:moveTo>
                    <a:lnTo>
                      <a:pt x="0" y="5"/>
                    </a:lnTo>
                    <a:lnTo>
                      <a:pt x="10" y="7"/>
                    </a:lnTo>
                    <a:lnTo>
                      <a:pt x="17" y="5"/>
                    </a:lnTo>
                    <a:lnTo>
                      <a:pt x="20" y="2"/>
                    </a:lnTo>
                    <a:lnTo>
                      <a:pt x="1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7" name="Freeform 133">
                <a:extLst>
                  <a:ext uri="{FF2B5EF4-FFF2-40B4-BE49-F238E27FC236}">
                    <a16:creationId xmlns:a16="http://schemas.microsoft.com/office/drawing/2014/main" id="{8DA09868-96B8-8D62-B992-E0E53BF601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5487" y="4203700"/>
                <a:ext cx="28575" cy="39688"/>
              </a:xfrm>
              <a:custGeom>
                <a:avLst/>
                <a:gdLst>
                  <a:gd name="T0" fmla="*/ 9 w 11"/>
                  <a:gd name="T1" fmla="*/ 0 h 15"/>
                  <a:gd name="T2" fmla="*/ 7 w 11"/>
                  <a:gd name="T3" fmla="*/ 1 h 15"/>
                  <a:gd name="T4" fmla="*/ 0 w 11"/>
                  <a:gd name="T5" fmla="*/ 14 h 15"/>
                  <a:gd name="T6" fmla="*/ 0 w 11"/>
                  <a:gd name="T7" fmla="*/ 15 h 15"/>
                  <a:gd name="T8" fmla="*/ 5 w 11"/>
                  <a:gd name="T9" fmla="*/ 15 h 15"/>
                  <a:gd name="T10" fmla="*/ 9 w 11"/>
                  <a:gd name="T11" fmla="*/ 13 h 15"/>
                  <a:gd name="T12" fmla="*/ 7 w 11"/>
                  <a:gd name="T13" fmla="*/ 9 h 15"/>
                  <a:gd name="T14" fmla="*/ 11 w 11"/>
                  <a:gd name="T15" fmla="*/ 5 h 15"/>
                  <a:gd name="T16" fmla="*/ 9 w 11"/>
                  <a:gd name="T1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5">
                    <a:moveTo>
                      <a:pt x="9" y="0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2" y="15"/>
                      <a:pt x="3" y="15"/>
                      <a:pt x="5" y="15"/>
                    </a:cubicBezTo>
                    <a:cubicBezTo>
                      <a:pt x="6" y="14"/>
                      <a:pt x="8" y="14"/>
                      <a:pt x="9" y="13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11" y="5"/>
                      <a:pt x="11" y="5"/>
                      <a:pt x="11" y="5"/>
                    </a:cubicBezTo>
                    <a:lnTo>
                      <a:pt x="9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8" name="Freeform 134">
                <a:extLst>
                  <a:ext uri="{FF2B5EF4-FFF2-40B4-BE49-F238E27FC236}">
                    <a16:creationId xmlns:a16="http://schemas.microsoft.com/office/drawing/2014/main" id="{6C6113BE-F2E8-BA38-ED83-648CFCFDA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4387" y="4168775"/>
                <a:ext cx="28575" cy="19050"/>
              </a:xfrm>
              <a:custGeom>
                <a:avLst/>
                <a:gdLst>
                  <a:gd name="T0" fmla="*/ 1 w 18"/>
                  <a:gd name="T1" fmla="*/ 2 h 12"/>
                  <a:gd name="T2" fmla="*/ 0 w 18"/>
                  <a:gd name="T3" fmla="*/ 7 h 12"/>
                  <a:gd name="T4" fmla="*/ 11 w 18"/>
                  <a:gd name="T5" fmla="*/ 12 h 12"/>
                  <a:gd name="T6" fmla="*/ 18 w 18"/>
                  <a:gd name="T7" fmla="*/ 5 h 12"/>
                  <a:gd name="T8" fmla="*/ 15 w 18"/>
                  <a:gd name="T9" fmla="*/ 0 h 12"/>
                  <a:gd name="T10" fmla="*/ 1 w 18"/>
                  <a:gd name="T1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1" y="2"/>
                    </a:moveTo>
                    <a:lnTo>
                      <a:pt x="0" y="7"/>
                    </a:lnTo>
                    <a:lnTo>
                      <a:pt x="11" y="12"/>
                    </a:lnTo>
                    <a:lnTo>
                      <a:pt x="18" y="5"/>
                    </a:lnTo>
                    <a:lnTo>
                      <a:pt x="15" y="0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9" name="Freeform 135">
                <a:extLst>
                  <a:ext uri="{FF2B5EF4-FFF2-40B4-BE49-F238E27FC236}">
                    <a16:creationId xmlns:a16="http://schemas.microsoft.com/office/drawing/2014/main" id="{2F648B57-0BBE-A991-CFF6-19A665FC9D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1700" y="4087813"/>
                <a:ext cx="33337" cy="19050"/>
              </a:xfrm>
              <a:custGeom>
                <a:avLst/>
                <a:gdLst>
                  <a:gd name="T0" fmla="*/ 12 w 21"/>
                  <a:gd name="T1" fmla="*/ 12 h 12"/>
                  <a:gd name="T2" fmla="*/ 19 w 21"/>
                  <a:gd name="T3" fmla="*/ 7 h 12"/>
                  <a:gd name="T4" fmla="*/ 21 w 21"/>
                  <a:gd name="T5" fmla="*/ 5 h 12"/>
                  <a:gd name="T6" fmla="*/ 5 w 21"/>
                  <a:gd name="T7" fmla="*/ 0 h 12"/>
                  <a:gd name="T8" fmla="*/ 0 w 21"/>
                  <a:gd name="T9" fmla="*/ 4 h 12"/>
                  <a:gd name="T10" fmla="*/ 0 w 21"/>
                  <a:gd name="T11" fmla="*/ 7 h 12"/>
                  <a:gd name="T12" fmla="*/ 5 w 21"/>
                  <a:gd name="T13" fmla="*/ 7 h 12"/>
                  <a:gd name="T14" fmla="*/ 12 w 21"/>
                  <a:gd name="T1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12">
                    <a:moveTo>
                      <a:pt x="12" y="12"/>
                    </a:moveTo>
                    <a:lnTo>
                      <a:pt x="19" y="7"/>
                    </a:lnTo>
                    <a:lnTo>
                      <a:pt x="21" y="5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5" y="7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0" name="Freeform 136">
                <a:extLst>
                  <a:ext uri="{FF2B5EF4-FFF2-40B4-BE49-F238E27FC236}">
                    <a16:creationId xmlns:a16="http://schemas.microsoft.com/office/drawing/2014/main" id="{AB510F49-A24C-0E01-BEB5-513BA82EC9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8837" y="4164013"/>
                <a:ext cx="68262" cy="20638"/>
              </a:xfrm>
              <a:custGeom>
                <a:avLst/>
                <a:gdLst>
                  <a:gd name="T0" fmla="*/ 0 w 25"/>
                  <a:gd name="T1" fmla="*/ 3 h 8"/>
                  <a:gd name="T2" fmla="*/ 0 w 25"/>
                  <a:gd name="T3" fmla="*/ 8 h 8"/>
                  <a:gd name="T4" fmla="*/ 3 w 25"/>
                  <a:gd name="T5" fmla="*/ 8 h 8"/>
                  <a:gd name="T6" fmla="*/ 6 w 25"/>
                  <a:gd name="T7" fmla="*/ 6 h 8"/>
                  <a:gd name="T8" fmla="*/ 23 w 25"/>
                  <a:gd name="T9" fmla="*/ 6 h 8"/>
                  <a:gd name="T10" fmla="*/ 25 w 25"/>
                  <a:gd name="T11" fmla="*/ 4 h 8"/>
                  <a:gd name="T12" fmla="*/ 21 w 25"/>
                  <a:gd name="T13" fmla="*/ 0 h 8"/>
                  <a:gd name="T14" fmla="*/ 0 w 25"/>
                  <a:gd name="T1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8">
                    <a:moveTo>
                      <a:pt x="0" y="3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4" y="1"/>
                      <a:pt x="7" y="2"/>
                      <a:pt x="0" y="3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1" name="Freeform 137">
                <a:extLst>
                  <a:ext uri="{FF2B5EF4-FFF2-40B4-BE49-F238E27FC236}">
                    <a16:creationId xmlns:a16="http://schemas.microsoft.com/office/drawing/2014/main" id="{0AD33F13-DB47-A16B-A277-3B1FEEACE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0750" y="4289425"/>
                <a:ext cx="23812" cy="26988"/>
              </a:xfrm>
              <a:custGeom>
                <a:avLst/>
                <a:gdLst>
                  <a:gd name="T0" fmla="*/ 9 w 15"/>
                  <a:gd name="T1" fmla="*/ 0 h 17"/>
                  <a:gd name="T2" fmla="*/ 0 w 15"/>
                  <a:gd name="T3" fmla="*/ 8 h 17"/>
                  <a:gd name="T4" fmla="*/ 0 w 15"/>
                  <a:gd name="T5" fmla="*/ 17 h 17"/>
                  <a:gd name="T6" fmla="*/ 9 w 15"/>
                  <a:gd name="T7" fmla="*/ 14 h 17"/>
                  <a:gd name="T8" fmla="*/ 15 w 15"/>
                  <a:gd name="T9" fmla="*/ 7 h 17"/>
                  <a:gd name="T10" fmla="*/ 14 w 15"/>
                  <a:gd name="T11" fmla="*/ 0 h 17"/>
                  <a:gd name="T12" fmla="*/ 9 w 15"/>
                  <a:gd name="T1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7">
                    <a:moveTo>
                      <a:pt x="9" y="0"/>
                    </a:moveTo>
                    <a:lnTo>
                      <a:pt x="0" y="8"/>
                    </a:lnTo>
                    <a:lnTo>
                      <a:pt x="0" y="17"/>
                    </a:lnTo>
                    <a:lnTo>
                      <a:pt x="9" y="14"/>
                    </a:lnTo>
                    <a:lnTo>
                      <a:pt x="15" y="7"/>
                    </a:lnTo>
                    <a:lnTo>
                      <a:pt x="14" y="0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2" name="Freeform 138">
                <a:extLst>
                  <a:ext uri="{FF2B5EF4-FFF2-40B4-BE49-F238E27FC236}">
                    <a16:creationId xmlns:a16="http://schemas.microsoft.com/office/drawing/2014/main" id="{6F32D1CE-378A-48FC-35A2-2D6299DC1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9487" y="4238625"/>
                <a:ext cx="25400" cy="23813"/>
              </a:xfrm>
              <a:custGeom>
                <a:avLst/>
                <a:gdLst>
                  <a:gd name="T0" fmla="*/ 11 w 16"/>
                  <a:gd name="T1" fmla="*/ 0 h 15"/>
                  <a:gd name="T2" fmla="*/ 0 w 16"/>
                  <a:gd name="T3" fmla="*/ 8 h 15"/>
                  <a:gd name="T4" fmla="*/ 0 w 16"/>
                  <a:gd name="T5" fmla="*/ 13 h 15"/>
                  <a:gd name="T6" fmla="*/ 5 w 16"/>
                  <a:gd name="T7" fmla="*/ 15 h 15"/>
                  <a:gd name="T8" fmla="*/ 16 w 16"/>
                  <a:gd name="T9" fmla="*/ 5 h 15"/>
                  <a:gd name="T10" fmla="*/ 11 w 16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5">
                    <a:moveTo>
                      <a:pt x="11" y="0"/>
                    </a:moveTo>
                    <a:lnTo>
                      <a:pt x="0" y="8"/>
                    </a:lnTo>
                    <a:lnTo>
                      <a:pt x="0" y="13"/>
                    </a:lnTo>
                    <a:lnTo>
                      <a:pt x="5" y="15"/>
                    </a:lnTo>
                    <a:lnTo>
                      <a:pt x="16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3" name="Freeform 139">
                <a:extLst>
                  <a:ext uri="{FF2B5EF4-FFF2-40B4-BE49-F238E27FC236}">
                    <a16:creationId xmlns:a16="http://schemas.microsoft.com/office/drawing/2014/main" id="{291DCFD2-549D-B5DB-C1A6-CABA644F4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86625" y="4106863"/>
                <a:ext cx="223837" cy="230188"/>
              </a:xfrm>
              <a:custGeom>
                <a:avLst/>
                <a:gdLst>
                  <a:gd name="T0" fmla="*/ 78 w 83"/>
                  <a:gd name="T1" fmla="*/ 13 h 86"/>
                  <a:gd name="T2" fmla="*/ 72 w 83"/>
                  <a:gd name="T3" fmla="*/ 9 h 86"/>
                  <a:gd name="T4" fmla="*/ 57 w 83"/>
                  <a:gd name="T5" fmla="*/ 10 h 86"/>
                  <a:gd name="T6" fmla="*/ 55 w 83"/>
                  <a:gd name="T7" fmla="*/ 14 h 86"/>
                  <a:gd name="T8" fmla="*/ 50 w 83"/>
                  <a:gd name="T9" fmla="*/ 18 h 86"/>
                  <a:gd name="T10" fmla="*/ 41 w 83"/>
                  <a:gd name="T11" fmla="*/ 28 h 86"/>
                  <a:gd name="T12" fmla="*/ 36 w 83"/>
                  <a:gd name="T13" fmla="*/ 28 h 86"/>
                  <a:gd name="T14" fmla="*/ 28 w 83"/>
                  <a:gd name="T15" fmla="*/ 19 h 86"/>
                  <a:gd name="T16" fmla="*/ 26 w 83"/>
                  <a:gd name="T17" fmla="*/ 19 h 86"/>
                  <a:gd name="T18" fmla="*/ 23 w 83"/>
                  <a:gd name="T19" fmla="*/ 13 h 86"/>
                  <a:gd name="T20" fmla="*/ 27 w 83"/>
                  <a:gd name="T21" fmla="*/ 8 h 86"/>
                  <a:gd name="T22" fmla="*/ 26 w 83"/>
                  <a:gd name="T23" fmla="*/ 4 h 86"/>
                  <a:gd name="T24" fmla="*/ 16 w 83"/>
                  <a:gd name="T25" fmla="*/ 0 h 86"/>
                  <a:gd name="T26" fmla="*/ 7 w 83"/>
                  <a:gd name="T27" fmla="*/ 4 h 86"/>
                  <a:gd name="T28" fmla="*/ 1 w 83"/>
                  <a:gd name="T29" fmla="*/ 7 h 86"/>
                  <a:gd name="T30" fmla="*/ 0 w 83"/>
                  <a:gd name="T31" fmla="*/ 11 h 86"/>
                  <a:gd name="T32" fmla="*/ 5 w 83"/>
                  <a:gd name="T33" fmla="*/ 12 h 86"/>
                  <a:gd name="T34" fmla="*/ 7 w 83"/>
                  <a:gd name="T35" fmla="*/ 17 h 86"/>
                  <a:gd name="T36" fmla="*/ 19 w 83"/>
                  <a:gd name="T37" fmla="*/ 16 h 86"/>
                  <a:gd name="T38" fmla="*/ 21 w 83"/>
                  <a:gd name="T39" fmla="*/ 18 h 86"/>
                  <a:gd name="T40" fmla="*/ 19 w 83"/>
                  <a:gd name="T41" fmla="*/ 20 h 86"/>
                  <a:gd name="T42" fmla="*/ 16 w 83"/>
                  <a:gd name="T43" fmla="*/ 22 h 86"/>
                  <a:gd name="T44" fmla="*/ 12 w 83"/>
                  <a:gd name="T45" fmla="*/ 20 h 86"/>
                  <a:gd name="T46" fmla="*/ 6 w 83"/>
                  <a:gd name="T47" fmla="*/ 22 h 86"/>
                  <a:gd name="T48" fmla="*/ 4 w 83"/>
                  <a:gd name="T49" fmla="*/ 25 h 86"/>
                  <a:gd name="T50" fmla="*/ 9 w 83"/>
                  <a:gd name="T51" fmla="*/ 26 h 86"/>
                  <a:gd name="T52" fmla="*/ 15 w 83"/>
                  <a:gd name="T53" fmla="*/ 32 h 86"/>
                  <a:gd name="T54" fmla="*/ 15 w 83"/>
                  <a:gd name="T55" fmla="*/ 35 h 86"/>
                  <a:gd name="T56" fmla="*/ 19 w 83"/>
                  <a:gd name="T57" fmla="*/ 37 h 86"/>
                  <a:gd name="T58" fmla="*/ 25 w 83"/>
                  <a:gd name="T59" fmla="*/ 25 h 86"/>
                  <a:gd name="T60" fmla="*/ 26 w 83"/>
                  <a:gd name="T61" fmla="*/ 25 h 86"/>
                  <a:gd name="T62" fmla="*/ 25 w 83"/>
                  <a:gd name="T63" fmla="*/ 32 h 86"/>
                  <a:gd name="T64" fmla="*/ 33 w 83"/>
                  <a:gd name="T65" fmla="*/ 39 h 86"/>
                  <a:gd name="T66" fmla="*/ 58 w 83"/>
                  <a:gd name="T67" fmla="*/ 45 h 86"/>
                  <a:gd name="T68" fmla="*/ 68 w 83"/>
                  <a:gd name="T69" fmla="*/ 70 h 86"/>
                  <a:gd name="T70" fmla="*/ 69 w 83"/>
                  <a:gd name="T71" fmla="*/ 80 h 86"/>
                  <a:gd name="T72" fmla="*/ 77 w 83"/>
                  <a:gd name="T73" fmla="*/ 80 h 86"/>
                  <a:gd name="T74" fmla="*/ 83 w 83"/>
                  <a:gd name="T75" fmla="*/ 86 h 86"/>
                  <a:gd name="T76" fmla="*/ 83 w 83"/>
                  <a:gd name="T77" fmla="*/ 18 h 86"/>
                  <a:gd name="T78" fmla="*/ 78 w 83"/>
                  <a:gd name="T79" fmla="*/ 1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3" h="86">
                    <a:moveTo>
                      <a:pt x="78" y="13"/>
                    </a:moveTo>
                    <a:cubicBezTo>
                      <a:pt x="74" y="10"/>
                      <a:pt x="72" y="9"/>
                      <a:pt x="72" y="9"/>
                    </a:cubicBezTo>
                    <a:cubicBezTo>
                      <a:pt x="57" y="10"/>
                      <a:pt x="57" y="10"/>
                      <a:pt x="57" y="10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49" y="22"/>
                      <a:pt x="47" y="25"/>
                      <a:pt x="41" y="28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42" y="37"/>
                      <a:pt x="50" y="39"/>
                      <a:pt x="58" y="45"/>
                    </a:cubicBezTo>
                    <a:cubicBezTo>
                      <a:pt x="68" y="70"/>
                      <a:pt x="68" y="70"/>
                      <a:pt x="68" y="70"/>
                    </a:cubicBezTo>
                    <a:cubicBezTo>
                      <a:pt x="69" y="80"/>
                      <a:pt x="69" y="80"/>
                      <a:pt x="69" y="80"/>
                    </a:cubicBezTo>
                    <a:cubicBezTo>
                      <a:pt x="77" y="80"/>
                      <a:pt x="77" y="80"/>
                      <a:pt x="77" y="80"/>
                    </a:cubicBezTo>
                    <a:cubicBezTo>
                      <a:pt x="83" y="86"/>
                      <a:pt x="83" y="86"/>
                      <a:pt x="83" y="86"/>
                    </a:cubicBezTo>
                    <a:cubicBezTo>
                      <a:pt x="83" y="18"/>
                      <a:pt x="83" y="18"/>
                      <a:pt x="83" y="18"/>
                    </a:cubicBezTo>
                    <a:lnTo>
                      <a:pt x="78" y="1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4" name="Freeform 140">
                <a:extLst>
                  <a:ext uri="{FF2B5EF4-FFF2-40B4-BE49-F238E27FC236}">
                    <a16:creationId xmlns:a16="http://schemas.microsoft.com/office/drawing/2014/main" id="{A69A36B3-C305-623B-A296-464DD9F5F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9562" y="4130675"/>
                <a:ext cx="39687" cy="38100"/>
              </a:xfrm>
              <a:custGeom>
                <a:avLst/>
                <a:gdLst>
                  <a:gd name="T0" fmla="*/ 11 w 25"/>
                  <a:gd name="T1" fmla="*/ 2 h 24"/>
                  <a:gd name="T2" fmla="*/ 3 w 25"/>
                  <a:gd name="T3" fmla="*/ 0 h 24"/>
                  <a:gd name="T4" fmla="*/ 0 w 25"/>
                  <a:gd name="T5" fmla="*/ 9 h 24"/>
                  <a:gd name="T6" fmla="*/ 11 w 25"/>
                  <a:gd name="T7" fmla="*/ 12 h 24"/>
                  <a:gd name="T8" fmla="*/ 18 w 25"/>
                  <a:gd name="T9" fmla="*/ 24 h 24"/>
                  <a:gd name="T10" fmla="*/ 25 w 25"/>
                  <a:gd name="T11" fmla="*/ 15 h 24"/>
                  <a:gd name="T12" fmla="*/ 11 w 25"/>
                  <a:gd name="T13" fmla="*/ 9 h 24"/>
                  <a:gd name="T14" fmla="*/ 11 w 25"/>
                  <a:gd name="T15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24">
                    <a:moveTo>
                      <a:pt x="11" y="2"/>
                    </a:moveTo>
                    <a:lnTo>
                      <a:pt x="3" y="0"/>
                    </a:lnTo>
                    <a:lnTo>
                      <a:pt x="0" y="9"/>
                    </a:lnTo>
                    <a:lnTo>
                      <a:pt x="11" y="12"/>
                    </a:lnTo>
                    <a:lnTo>
                      <a:pt x="18" y="24"/>
                    </a:lnTo>
                    <a:lnTo>
                      <a:pt x="25" y="15"/>
                    </a:lnTo>
                    <a:lnTo>
                      <a:pt x="11" y="9"/>
                    </a:lnTo>
                    <a:lnTo>
                      <a:pt x="11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5" name="Freeform 141">
                <a:extLst>
                  <a:ext uri="{FF2B5EF4-FFF2-40B4-BE49-F238E27FC236}">
                    <a16:creationId xmlns:a16="http://schemas.microsoft.com/office/drawing/2014/main" id="{F25DD270-7FEC-270F-F2F9-E9C641ECA3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7187" y="4157663"/>
                <a:ext cx="15875" cy="19050"/>
              </a:xfrm>
              <a:custGeom>
                <a:avLst/>
                <a:gdLst>
                  <a:gd name="T0" fmla="*/ 2 w 6"/>
                  <a:gd name="T1" fmla="*/ 0 h 7"/>
                  <a:gd name="T2" fmla="*/ 0 w 6"/>
                  <a:gd name="T3" fmla="*/ 4 h 7"/>
                  <a:gd name="T4" fmla="*/ 3 w 6"/>
                  <a:gd name="T5" fmla="*/ 7 h 7"/>
                  <a:gd name="T6" fmla="*/ 6 w 6"/>
                  <a:gd name="T7" fmla="*/ 4 h 7"/>
                  <a:gd name="T8" fmla="*/ 6 w 6"/>
                  <a:gd name="T9" fmla="*/ 0 h 7"/>
                  <a:gd name="T10" fmla="*/ 2 w 6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7">
                    <a:moveTo>
                      <a:pt x="2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4" y="0"/>
                      <a:pt x="2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" name="Freeform 142">
                <a:extLst>
                  <a:ext uri="{FF2B5EF4-FFF2-40B4-BE49-F238E27FC236}">
                    <a16:creationId xmlns:a16="http://schemas.microsoft.com/office/drawing/2014/main" id="{AA3792F2-AFC1-F540-2BC6-5A37FA40C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8937" y="3962400"/>
                <a:ext cx="252412" cy="238125"/>
              </a:xfrm>
              <a:custGeom>
                <a:avLst/>
                <a:gdLst>
                  <a:gd name="T0" fmla="*/ 81 w 94"/>
                  <a:gd name="T1" fmla="*/ 25 h 89"/>
                  <a:gd name="T2" fmla="*/ 81 w 94"/>
                  <a:gd name="T3" fmla="*/ 22 h 89"/>
                  <a:gd name="T4" fmla="*/ 86 w 94"/>
                  <a:gd name="T5" fmla="*/ 21 h 89"/>
                  <a:gd name="T6" fmla="*/ 78 w 94"/>
                  <a:gd name="T7" fmla="*/ 11 h 89"/>
                  <a:gd name="T8" fmla="*/ 83 w 94"/>
                  <a:gd name="T9" fmla="*/ 9 h 89"/>
                  <a:gd name="T10" fmla="*/ 82 w 94"/>
                  <a:gd name="T11" fmla="*/ 7 h 89"/>
                  <a:gd name="T12" fmla="*/ 76 w 94"/>
                  <a:gd name="T13" fmla="*/ 4 h 89"/>
                  <a:gd name="T14" fmla="*/ 79 w 94"/>
                  <a:gd name="T15" fmla="*/ 1 h 89"/>
                  <a:gd name="T16" fmla="*/ 81 w 94"/>
                  <a:gd name="T17" fmla="*/ 1 h 89"/>
                  <a:gd name="T18" fmla="*/ 79 w 94"/>
                  <a:gd name="T19" fmla="*/ 1 h 89"/>
                  <a:gd name="T20" fmla="*/ 70 w 94"/>
                  <a:gd name="T21" fmla="*/ 0 h 89"/>
                  <a:gd name="T22" fmla="*/ 49 w 94"/>
                  <a:gd name="T23" fmla="*/ 28 h 89"/>
                  <a:gd name="T24" fmla="*/ 22 w 94"/>
                  <a:gd name="T25" fmla="*/ 35 h 89"/>
                  <a:gd name="T26" fmla="*/ 10 w 94"/>
                  <a:gd name="T27" fmla="*/ 32 h 89"/>
                  <a:gd name="T28" fmla="*/ 9 w 94"/>
                  <a:gd name="T29" fmla="*/ 28 h 89"/>
                  <a:gd name="T30" fmla="*/ 9 w 94"/>
                  <a:gd name="T31" fmla="*/ 25 h 89"/>
                  <a:gd name="T32" fmla="*/ 6 w 94"/>
                  <a:gd name="T33" fmla="*/ 24 h 89"/>
                  <a:gd name="T34" fmla="*/ 2 w 94"/>
                  <a:gd name="T35" fmla="*/ 30 h 89"/>
                  <a:gd name="T36" fmla="*/ 0 w 94"/>
                  <a:gd name="T37" fmla="*/ 38 h 89"/>
                  <a:gd name="T38" fmla="*/ 3 w 94"/>
                  <a:gd name="T39" fmla="*/ 44 h 89"/>
                  <a:gd name="T40" fmla="*/ 3 w 94"/>
                  <a:gd name="T41" fmla="*/ 53 h 89"/>
                  <a:gd name="T42" fmla="*/ 6 w 94"/>
                  <a:gd name="T43" fmla="*/ 59 h 89"/>
                  <a:gd name="T44" fmla="*/ 13 w 94"/>
                  <a:gd name="T45" fmla="*/ 56 h 89"/>
                  <a:gd name="T46" fmla="*/ 14 w 94"/>
                  <a:gd name="T47" fmla="*/ 68 h 89"/>
                  <a:gd name="T48" fmla="*/ 17 w 94"/>
                  <a:gd name="T49" fmla="*/ 73 h 89"/>
                  <a:gd name="T50" fmla="*/ 17 w 94"/>
                  <a:gd name="T51" fmla="*/ 77 h 89"/>
                  <a:gd name="T52" fmla="*/ 32 w 94"/>
                  <a:gd name="T53" fmla="*/ 80 h 89"/>
                  <a:gd name="T54" fmla="*/ 32 w 94"/>
                  <a:gd name="T55" fmla="*/ 84 h 89"/>
                  <a:gd name="T56" fmla="*/ 45 w 94"/>
                  <a:gd name="T57" fmla="*/ 83 h 89"/>
                  <a:gd name="T58" fmla="*/ 52 w 94"/>
                  <a:gd name="T59" fmla="*/ 85 h 89"/>
                  <a:gd name="T60" fmla="*/ 55 w 94"/>
                  <a:gd name="T61" fmla="*/ 89 h 89"/>
                  <a:gd name="T62" fmla="*/ 61 w 94"/>
                  <a:gd name="T63" fmla="*/ 86 h 89"/>
                  <a:gd name="T64" fmla="*/ 70 w 94"/>
                  <a:gd name="T65" fmla="*/ 73 h 89"/>
                  <a:gd name="T66" fmla="*/ 68 w 94"/>
                  <a:gd name="T67" fmla="*/ 69 h 89"/>
                  <a:gd name="T68" fmla="*/ 79 w 94"/>
                  <a:gd name="T69" fmla="*/ 56 h 89"/>
                  <a:gd name="T70" fmla="*/ 79 w 94"/>
                  <a:gd name="T71" fmla="*/ 55 h 89"/>
                  <a:gd name="T72" fmla="*/ 76 w 94"/>
                  <a:gd name="T73" fmla="*/ 50 h 89"/>
                  <a:gd name="T74" fmla="*/ 80 w 94"/>
                  <a:gd name="T75" fmla="*/ 44 h 89"/>
                  <a:gd name="T76" fmla="*/ 81 w 94"/>
                  <a:gd name="T77" fmla="*/ 37 h 89"/>
                  <a:gd name="T78" fmla="*/ 93 w 94"/>
                  <a:gd name="T79" fmla="*/ 36 h 89"/>
                  <a:gd name="T80" fmla="*/ 94 w 94"/>
                  <a:gd name="T81" fmla="*/ 34 h 89"/>
                  <a:gd name="T82" fmla="*/ 81 w 94"/>
                  <a:gd name="T83" fmla="*/ 2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4" h="89">
                    <a:moveTo>
                      <a:pt x="81" y="25"/>
                    </a:moveTo>
                    <a:cubicBezTo>
                      <a:pt x="81" y="22"/>
                      <a:pt x="81" y="22"/>
                      <a:pt x="81" y="22"/>
                    </a:cubicBezTo>
                    <a:cubicBezTo>
                      <a:pt x="86" y="21"/>
                      <a:pt x="86" y="21"/>
                      <a:pt x="86" y="21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2" y="7"/>
                      <a:pt x="82" y="7"/>
                      <a:pt x="82" y="7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81" y="1"/>
                      <a:pt x="81" y="1"/>
                      <a:pt x="81" y="1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6" y="59"/>
                      <a:pt x="6" y="59"/>
                      <a:pt x="6" y="59"/>
                    </a:cubicBezTo>
                    <a:cubicBezTo>
                      <a:pt x="13" y="56"/>
                      <a:pt x="13" y="56"/>
                      <a:pt x="13" y="56"/>
                    </a:cubicBezTo>
                    <a:cubicBezTo>
                      <a:pt x="14" y="68"/>
                      <a:pt x="14" y="68"/>
                      <a:pt x="14" y="68"/>
                    </a:cubicBezTo>
                    <a:cubicBezTo>
                      <a:pt x="17" y="73"/>
                      <a:pt x="17" y="73"/>
                      <a:pt x="17" y="73"/>
                    </a:cubicBezTo>
                    <a:cubicBezTo>
                      <a:pt x="17" y="77"/>
                      <a:pt x="17" y="77"/>
                      <a:pt x="17" y="77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32" y="84"/>
                      <a:pt x="32" y="84"/>
                      <a:pt x="32" y="84"/>
                    </a:cubicBezTo>
                    <a:cubicBezTo>
                      <a:pt x="45" y="83"/>
                      <a:pt x="45" y="83"/>
                      <a:pt x="45" y="83"/>
                    </a:cubicBezTo>
                    <a:cubicBezTo>
                      <a:pt x="52" y="85"/>
                      <a:pt x="52" y="85"/>
                      <a:pt x="52" y="85"/>
                    </a:cubicBezTo>
                    <a:cubicBezTo>
                      <a:pt x="55" y="89"/>
                      <a:pt x="55" y="89"/>
                      <a:pt x="55" y="89"/>
                    </a:cubicBezTo>
                    <a:cubicBezTo>
                      <a:pt x="61" y="86"/>
                      <a:pt x="61" y="86"/>
                      <a:pt x="61" y="86"/>
                    </a:cubicBezTo>
                    <a:cubicBezTo>
                      <a:pt x="66" y="82"/>
                      <a:pt x="69" y="78"/>
                      <a:pt x="70" y="73"/>
                    </a:cubicBezTo>
                    <a:cubicBezTo>
                      <a:pt x="68" y="69"/>
                      <a:pt x="68" y="69"/>
                      <a:pt x="68" y="69"/>
                    </a:cubicBezTo>
                    <a:cubicBezTo>
                      <a:pt x="79" y="56"/>
                      <a:pt x="79" y="56"/>
                      <a:pt x="79" y="56"/>
                    </a:cubicBezTo>
                    <a:cubicBezTo>
                      <a:pt x="79" y="55"/>
                      <a:pt x="79" y="55"/>
                      <a:pt x="79" y="55"/>
                    </a:cubicBezTo>
                    <a:cubicBezTo>
                      <a:pt x="76" y="50"/>
                      <a:pt x="76" y="50"/>
                      <a:pt x="76" y="50"/>
                    </a:cubicBezTo>
                    <a:cubicBezTo>
                      <a:pt x="80" y="44"/>
                      <a:pt x="80" y="44"/>
                      <a:pt x="80" y="44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93" y="36"/>
                      <a:pt x="93" y="36"/>
                      <a:pt x="93" y="36"/>
                    </a:cubicBezTo>
                    <a:cubicBezTo>
                      <a:pt x="94" y="34"/>
                      <a:pt x="94" y="34"/>
                      <a:pt x="94" y="34"/>
                    </a:cubicBezTo>
                    <a:lnTo>
                      <a:pt x="81" y="2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" name="Freeform 143">
                <a:extLst>
                  <a:ext uri="{FF2B5EF4-FFF2-40B4-BE49-F238E27FC236}">
                    <a16:creationId xmlns:a16="http://schemas.microsoft.com/office/drawing/2014/main" id="{F95B95B1-63EC-4F78-660E-6D61D378A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8187" y="4351338"/>
                <a:ext cx="50800" cy="31750"/>
              </a:xfrm>
              <a:custGeom>
                <a:avLst/>
                <a:gdLst>
                  <a:gd name="T0" fmla="*/ 13 w 19"/>
                  <a:gd name="T1" fmla="*/ 0 h 12"/>
                  <a:gd name="T2" fmla="*/ 6 w 19"/>
                  <a:gd name="T3" fmla="*/ 1 h 12"/>
                  <a:gd name="T4" fmla="*/ 0 w 19"/>
                  <a:gd name="T5" fmla="*/ 10 h 12"/>
                  <a:gd name="T6" fmla="*/ 0 w 19"/>
                  <a:gd name="T7" fmla="*/ 12 h 12"/>
                  <a:gd name="T8" fmla="*/ 5 w 19"/>
                  <a:gd name="T9" fmla="*/ 12 h 12"/>
                  <a:gd name="T10" fmla="*/ 19 w 19"/>
                  <a:gd name="T11" fmla="*/ 4 h 12"/>
                  <a:gd name="T12" fmla="*/ 17 w 19"/>
                  <a:gd name="T13" fmla="*/ 0 h 12"/>
                  <a:gd name="T14" fmla="*/ 13 w 19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2">
                    <a:moveTo>
                      <a:pt x="13" y="0"/>
                    </a:moveTo>
                    <a:cubicBezTo>
                      <a:pt x="11" y="0"/>
                      <a:pt x="9" y="1"/>
                      <a:pt x="6" y="1"/>
                    </a:cubicBezTo>
                    <a:cubicBezTo>
                      <a:pt x="4" y="4"/>
                      <a:pt x="2" y="7"/>
                      <a:pt x="0" y="10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10" y="10"/>
                      <a:pt x="14" y="7"/>
                      <a:pt x="19" y="4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13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04" name="Freeform 144">
              <a:extLst>
                <a:ext uri="{FF2B5EF4-FFF2-40B4-BE49-F238E27FC236}">
                  <a16:creationId xmlns:a16="http://schemas.microsoft.com/office/drawing/2014/main" id="{4595D246-2671-9691-DD87-9F3F3769A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2625" y="3005137"/>
              <a:ext cx="711200" cy="846138"/>
            </a:xfrm>
            <a:custGeom>
              <a:avLst/>
              <a:gdLst>
                <a:gd name="T0" fmla="*/ 86 w 265"/>
                <a:gd name="T1" fmla="*/ 12 h 315"/>
                <a:gd name="T2" fmla="*/ 62 w 265"/>
                <a:gd name="T3" fmla="*/ 21 h 315"/>
                <a:gd name="T4" fmla="*/ 71 w 265"/>
                <a:gd name="T5" fmla="*/ 41 h 315"/>
                <a:gd name="T6" fmla="*/ 66 w 265"/>
                <a:gd name="T7" fmla="*/ 59 h 315"/>
                <a:gd name="T8" fmla="*/ 24 w 265"/>
                <a:gd name="T9" fmla="*/ 104 h 315"/>
                <a:gd name="T10" fmla="*/ 26 w 265"/>
                <a:gd name="T11" fmla="*/ 136 h 315"/>
                <a:gd name="T12" fmla="*/ 0 w 265"/>
                <a:gd name="T13" fmla="*/ 146 h 315"/>
                <a:gd name="T14" fmla="*/ 5 w 265"/>
                <a:gd name="T15" fmla="*/ 151 h 315"/>
                <a:gd name="T16" fmla="*/ 28 w 265"/>
                <a:gd name="T17" fmla="*/ 151 h 315"/>
                <a:gd name="T18" fmla="*/ 19 w 265"/>
                <a:gd name="T19" fmla="*/ 159 h 315"/>
                <a:gd name="T20" fmla="*/ 16 w 265"/>
                <a:gd name="T21" fmla="*/ 172 h 315"/>
                <a:gd name="T22" fmla="*/ 33 w 265"/>
                <a:gd name="T23" fmla="*/ 177 h 315"/>
                <a:gd name="T24" fmla="*/ 42 w 265"/>
                <a:gd name="T25" fmla="*/ 168 h 315"/>
                <a:gd name="T26" fmla="*/ 45 w 265"/>
                <a:gd name="T27" fmla="*/ 157 h 315"/>
                <a:gd name="T28" fmla="*/ 48 w 265"/>
                <a:gd name="T29" fmla="*/ 163 h 315"/>
                <a:gd name="T30" fmla="*/ 46 w 265"/>
                <a:gd name="T31" fmla="*/ 174 h 315"/>
                <a:gd name="T32" fmla="*/ 48 w 265"/>
                <a:gd name="T33" fmla="*/ 188 h 315"/>
                <a:gd name="T34" fmla="*/ 48 w 265"/>
                <a:gd name="T35" fmla="*/ 202 h 315"/>
                <a:gd name="T36" fmla="*/ 51 w 265"/>
                <a:gd name="T37" fmla="*/ 208 h 315"/>
                <a:gd name="T38" fmla="*/ 68 w 265"/>
                <a:gd name="T39" fmla="*/ 268 h 315"/>
                <a:gd name="T40" fmla="*/ 87 w 265"/>
                <a:gd name="T41" fmla="*/ 315 h 315"/>
                <a:gd name="T42" fmla="*/ 93 w 265"/>
                <a:gd name="T43" fmla="*/ 313 h 315"/>
                <a:gd name="T44" fmla="*/ 98 w 265"/>
                <a:gd name="T45" fmla="*/ 302 h 315"/>
                <a:gd name="T46" fmla="*/ 102 w 265"/>
                <a:gd name="T47" fmla="*/ 292 h 315"/>
                <a:gd name="T48" fmla="*/ 112 w 265"/>
                <a:gd name="T49" fmla="*/ 290 h 315"/>
                <a:gd name="T50" fmla="*/ 115 w 265"/>
                <a:gd name="T51" fmla="*/ 267 h 315"/>
                <a:gd name="T52" fmla="*/ 116 w 265"/>
                <a:gd name="T53" fmla="*/ 230 h 315"/>
                <a:gd name="T54" fmla="*/ 124 w 265"/>
                <a:gd name="T55" fmla="*/ 226 h 315"/>
                <a:gd name="T56" fmla="*/ 130 w 265"/>
                <a:gd name="T57" fmla="*/ 225 h 315"/>
                <a:gd name="T58" fmla="*/ 133 w 265"/>
                <a:gd name="T59" fmla="*/ 223 h 315"/>
                <a:gd name="T60" fmla="*/ 138 w 265"/>
                <a:gd name="T61" fmla="*/ 216 h 315"/>
                <a:gd name="T62" fmla="*/ 153 w 265"/>
                <a:gd name="T63" fmla="*/ 197 h 315"/>
                <a:gd name="T64" fmla="*/ 161 w 265"/>
                <a:gd name="T65" fmla="*/ 192 h 315"/>
                <a:gd name="T66" fmla="*/ 176 w 265"/>
                <a:gd name="T67" fmla="*/ 180 h 315"/>
                <a:gd name="T68" fmla="*/ 173 w 265"/>
                <a:gd name="T69" fmla="*/ 173 h 315"/>
                <a:gd name="T70" fmla="*/ 184 w 265"/>
                <a:gd name="T71" fmla="*/ 168 h 315"/>
                <a:gd name="T72" fmla="*/ 187 w 265"/>
                <a:gd name="T73" fmla="*/ 169 h 315"/>
                <a:gd name="T74" fmla="*/ 187 w 265"/>
                <a:gd name="T75" fmla="*/ 152 h 315"/>
                <a:gd name="T76" fmla="*/ 186 w 265"/>
                <a:gd name="T77" fmla="*/ 129 h 315"/>
                <a:gd name="T78" fmla="*/ 199 w 265"/>
                <a:gd name="T79" fmla="*/ 119 h 315"/>
                <a:gd name="T80" fmla="*/ 217 w 265"/>
                <a:gd name="T81" fmla="*/ 134 h 315"/>
                <a:gd name="T82" fmla="*/ 219 w 265"/>
                <a:gd name="T83" fmla="*/ 148 h 315"/>
                <a:gd name="T84" fmla="*/ 222 w 265"/>
                <a:gd name="T85" fmla="*/ 151 h 315"/>
                <a:gd name="T86" fmla="*/ 219 w 265"/>
                <a:gd name="T87" fmla="*/ 179 h 315"/>
                <a:gd name="T88" fmla="*/ 225 w 265"/>
                <a:gd name="T89" fmla="*/ 157 h 315"/>
                <a:gd name="T90" fmla="*/ 237 w 265"/>
                <a:gd name="T91" fmla="*/ 124 h 315"/>
                <a:gd name="T92" fmla="*/ 265 w 265"/>
                <a:gd name="T93" fmla="*/ 94 h 315"/>
                <a:gd name="T94" fmla="*/ 214 w 265"/>
                <a:gd name="T95" fmla="*/ 88 h 315"/>
                <a:gd name="T96" fmla="*/ 210 w 265"/>
                <a:gd name="T97" fmla="*/ 99 h 315"/>
                <a:gd name="T98" fmla="*/ 202 w 265"/>
                <a:gd name="T99" fmla="*/ 104 h 315"/>
                <a:gd name="T100" fmla="*/ 189 w 265"/>
                <a:gd name="T101" fmla="*/ 105 h 315"/>
                <a:gd name="T102" fmla="*/ 186 w 265"/>
                <a:gd name="T103" fmla="*/ 99 h 315"/>
                <a:gd name="T104" fmla="*/ 187 w 265"/>
                <a:gd name="T105" fmla="*/ 92 h 315"/>
                <a:gd name="T106" fmla="*/ 179 w 265"/>
                <a:gd name="T107" fmla="*/ 95 h 315"/>
                <a:gd name="T108" fmla="*/ 176 w 265"/>
                <a:gd name="T109" fmla="*/ 107 h 315"/>
                <a:gd name="T110" fmla="*/ 146 w 265"/>
                <a:gd name="T111" fmla="*/ 102 h 315"/>
                <a:gd name="T112" fmla="*/ 109 w 265"/>
                <a:gd name="T113" fmla="*/ 87 h 315"/>
                <a:gd name="T114" fmla="*/ 115 w 265"/>
                <a:gd name="T115" fmla="*/ 68 h 315"/>
                <a:gd name="T116" fmla="*/ 108 w 265"/>
                <a:gd name="T117" fmla="*/ 41 h 315"/>
                <a:gd name="T118" fmla="*/ 111 w 265"/>
                <a:gd name="T119" fmla="*/ 5 h 315"/>
                <a:gd name="T120" fmla="*/ 98 w 265"/>
                <a:gd name="T121" fmla="*/ 3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5" h="315">
                  <a:moveTo>
                    <a:pt x="82" y="0"/>
                  </a:moveTo>
                  <a:cubicBezTo>
                    <a:pt x="86" y="12"/>
                    <a:pt x="86" y="12"/>
                    <a:pt x="86" y="12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71" y="41"/>
                    <a:pt x="71" y="41"/>
                    <a:pt x="71" y="41"/>
                  </a:cubicBezTo>
                  <a:cubicBezTo>
                    <a:pt x="69" y="44"/>
                    <a:pt x="69" y="47"/>
                    <a:pt x="68" y="50"/>
                  </a:cubicBezTo>
                  <a:cubicBezTo>
                    <a:pt x="67" y="53"/>
                    <a:pt x="67" y="56"/>
                    <a:pt x="66" y="59"/>
                  </a:cubicBezTo>
                  <a:cubicBezTo>
                    <a:pt x="54" y="74"/>
                    <a:pt x="43" y="89"/>
                    <a:pt x="31" y="104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0" y="117"/>
                    <a:pt x="20" y="117"/>
                    <a:pt x="20" y="117"/>
                  </a:cubicBezTo>
                  <a:cubicBezTo>
                    <a:pt x="26" y="136"/>
                    <a:pt x="26" y="136"/>
                    <a:pt x="26" y="136"/>
                  </a:cubicBezTo>
                  <a:cubicBezTo>
                    <a:pt x="22" y="145"/>
                    <a:pt x="22" y="145"/>
                    <a:pt x="22" y="145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5" y="151"/>
                    <a:pt x="5" y="151"/>
                    <a:pt x="5" y="151"/>
                  </a:cubicBezTo>
                  <a:cubicBezTo>
                    <a:pt x="8" y="152"/>
                    <a:pt x="12" y="152"/>
                    <a:pt x="16" y="152"/>
                  </a:cubicBezTo>
                  <a:cubicBezTo>
                    <a:pt x="19" y="152"/>
                    <a:pt x="24" y="152"/>
                    <a:pt x="28" y="151"/>
                  </a:cubicBezTo>
                  <a:cubicBezTo>
                    <a:pt x="28" y="155"/>
                    <a:pt x="28" y="155"/>
                    <a:pt x="28" y="155"/>
                  </a:cubicBezTo>
                  <a:cubicBezTo>
                    <a:pt x="25" y="157"/>
                    <a:pt x="22" y="158"/>
                    <a:pt x="19" y="159"/>
                  </a:cubicBezTo>
                  <a:cubicBezTo>
                    <a:pt x="16" y="160"/>
                    <a:pt x="13" y="161"/>
                    <a:pt x="10" y="161"/>
                  </a:cubicBezTo>
                  <a:cubicBezTo>
                    <a:pt x="16" y="172"/>
                    <a:pt x="16" y="172"/>
                    <a:pt x="16" y="172"/>
                  </a:cubicBezTo>
                  <a:cubicBezTo>
                    <a:pt x="28" y="180"/>
                    <a:pt x="28" y="180"/>
                    <a:pt x="28" y="180"/>
                  </a:cubicBezTo>
                  <a:cubicBezTo>
                    <a:pt x="29" y="179"/>
                    <a:pt x="31" y="178"/>
                    <a:pt x="33" y="177"/>
                  </a:cubicBezTo>
                  <a:cubicBezTo>
                    <a:pt x="35" y="175"/>
                    <a:pt x="38" y="174"/>
                    <a:pt x="40" y="173"/>
                  </a:cubicBezTo>
                  <a:cubicBezTo>
                    <a:pt x="41" y="171"/>
                    <a:pt x="42" y="170"/>
                    <a:pt x="42" y="168"/>
                  </a:cubicBezTo>
                  <a:cubicBezTo>
                    <a:pt x="43" y="165"/>
                    <a:pt x="43" y="162"/>
                    <a:pt x="43" y="159"/>
                  </a:cubicBezTo>
                  <a:cubicBezTo>
                    <a:pt x="45" y="157"/>
                    <a:pt x="45" y="157"/>
                    <a:pt x="45" y="157"/>
                  </a:cubicBezTo>
                  <a:cubicBezTo>
                    <a:pt x="52" y="159"/>
                    <a:pt x="52" y="159"/>
                    <a:pt x="52" y="159"/>
                  </a:cubicBezTo>
                  <a:cubicBezTo>
                    <a:pt x="48" y="163"/>
                    <a:pt x="48" y="163"/>
                    <a:pt x="48" y="163"/>
                  </a:cubicBezTo>
                  <a:cubicBezTo>
                    <a:pt x="48" y="172"/>
                    <a:pt x="48" y="172"/>
                    <a:pt x="48" y="172"/>
                  </a:cubicBezTo>
                  <a:cubicBezTo>
                    <a:pt x="46" y="174"/>
                    <a:pt x="46" y="174"/>
                    <a:pt x="46" y="174"/>
                  </a:cubicBezTo>
                  <a:cubicBezTo>
                    <a:pt x="49" y="180"/>
                    <a:pt x="49" y="180"/>
                    <a:pt x="49" y="180"/>
                  </a:cubicBezTo>
                  <a:cubicBezTo>
                    <a:pt x="48" y="182"/>
                    <a:pt x="48" y="185"/>
                    <a:pt x="48" y="188"/>
                  </a:cubicBezTo>
                  <a:cubicBezTo>
                    <a:pt x="47" y="192"/>
                    <a:pt x="47" y="196"/>
                    <a:pt x="47" y="200"/>
                  </a:cubicBezTo>
                  <a:cubicBezTo>
                    <a:pt x="48" y="202"/>
                    <a:pt x="48" y="202"/>
                    <a:pt x="48" y="202"/>
                  </a:cubicBezTo>
                  <a:cubicBezTo>
                    <a:pt x="51" y="197"/>
                    <a:pt x="51" y="197"/>
                    <a:pt x="51" y="197"/>
                  </a:cubicBezTo>
                  <a:cubicBezTo>
                    <a:pt x="51" y="201"/>
                    <a:pt x="51" y="204"/>
                    <a:pt x="51" y="208"/>
                  </a:cubicBezTo>
                  <a:cubicBezTo>
                    <a:pt x="52" y="218"/>
                    <a:pt x="54" y="228"/>
                    <a:pt x="57" y="238"/>
                  </a:cubicBezTo>
                  <a:cubicBezTo>
                    <a:pt x="60" y="248"/>
                    <a:pt x="63" y="258"/>
                    <a:pt x="68" y="268"/>
                  </a:cubicBezTo>
                  <a:cubicBezTo>
                    <a:pt x="71" y="276"/>
                    <a:pt x="74" y="283"/>
                    <a:pt x="78" y="291"/>
                  </a:cubicBezTo>
                  <a:cubicBezTo>
                    <a:pt x="81" y="299"/>
                    <a:pt x="85" y="307"/>
                    <a:pt x="87" y="315"/>
                  </a:cubicBezTo>
                  <a:cubicBezTo>
                    <a:pt x="89" y="315"/>
                    <a:pt x="90" y="314"/>
                    <a:pt x="91" y="313"/>
                  </a:cubicBezTo>
                  <a:cubicBezTo>
                    <a:pt x="92" y="313"/>
                    <a:pt x="92" y="313"/>
                    <a:pt x="93" y="313"/>
                  </a:cubicBezTo>
                  <a:cubicBezTo>
                    <a:pt x="98" y="304"/>
                    <a:pt x="98" y="304"/>
                    <a:pt x="98" y="304"/>
                  </a:cubicBezTo>
                  <a:cubicBezTo>
                    <a:pt x="98" y="302"/>
                    <a:pt x="98" y="302"/>
                    <a:pt x="98" y="302"/>
                  </a:cubicBezTo>
                  <a:cubicBezTo>
                    <a:pt x="102" y="297"/>
                    <a:pt x="102" y="297"/>
                    <a:pt x="102" y="297"/>
                  </a:cubicBezTo>
                  <a:cubicBezTo>
                    <a:pt x="102" y="292"/>
                    <a:pt x="102" y="292"/>
                    <a:pt x="102" y="292"/>
                  </a:cubicBezTo>
                  <a:cubicBezTo>
                    <a:pt x="104" y="291"/>
                    <a:pt x="106" y="291"/>
                    <a:pt x="108" y="290"/>
                  </a:cubicBezTo>
                  <a:cubicBezTo>
                    <a:pt x="109" y="290"/>
                    <a:pt x="110" y="290"/>
                    <a:pt x="112" y="290"/>
                  </a:cubicBezTo>
                  <a:cubicBezTo>
                    <a:pt x="112" y="289"/>
                    <a:pt x="112" y="288"/>
                    <a:pt x="112" y="287"/>
                  </a:cubicBezTo>
                  <a:cubicBezTo>
                    <a:pt x="113" y="280"/>
                    <a:pt x="114" y="273"/>
                    <a:pt x="115" y="267"/>
                  </a:cubicBezTo>
                  <a:cubicBezTo>
                    <a:pt x="115" y="260"/>
                    <a:pt x="114" y="254"/>
                    <a:pt x="115" y="248"/>
                  </a:cubicBezTo>
                  <a:cubicBezTo>
                    <a:pt x="115" y="242"/>
                    <a:pt x="115" y="236"/>
                    <a:pt x="116" y="230"/>
                  </a:cubicBezTo>
                  <a:cubicBezTo>
                    <a:pt x="121" y="226"/>
                    <a:pt x="121" y="226"/>
                    <a:pt x="121" y="226"/>
                  </a:cubicBezTo>
                  <a:cubicBezTo>
                    <a:pt x="124" y="226"/>
                    <a:pt x="124" y="226"/>
                    <a:pt x="124" y="226"/>
                  </a:cubicBezTo>
                  <a:cubicBezTo>
                    <a:pt x="125" y="229"/>
                    <a:pt x="125" y="229"/>
                    <a:pt x="125" y="229"/>
                  </a:cubicBezTo>
                  <a:cubicBezTo>
                    <a:pt x="130" y="225"/>
                    <a:pt x="130" y="225"/>
                    <a:pt x="130" y="225"/>
                  </a:cubicBezTo>
                  <a:cubicBezTo>
                    <a:pt x="131" y="222"/>
                    <a:pt x="131" y="222"/>
                    <a:pt x="131" y="222"/>
                  </a:cubicBezTo>
                  <a:cubicBezTo>
                    <a:pt x="133" y="223"/>
                    <a:pt x="133" y="223"/>
                    <a:pt x="133" y="223"/>
                  </a:cubicBezTo>
                  <a:cubicBezTo>
                    <a:pt x="138" y="218"/>
                    <a:pt x="138" y="218"/>
                    <a:pt x="138" y="218"/>
                  </a:cubicBezTo>
                  <a:cubicBezTo>
                    <a:pt x="138" y="216"/>
                    <a:pt x="138" y="216"/>
                    <a:pt x="138" y="216"/>
                  </a:cubicBezTo>
                  <a:cubicBezTo>
                    <a:pt x="136" y="214"/>
                    <a:pt x="136" y="214"/>
                    <a:pt x="136" y="214"/>
                  </a:cubicBezTo>
                  <a:cubicBezTo>
                    <a:pt x="142" y="209"/>
                    <a:pt x="148" y="203"/>
                    <a:pt x="153" y="197"/>
                  </a:cubicBezTo>
                  <a:cubicBezTo>
                    <a:pt x="155" y="195"/>
                    <a:pt x="157" y="193"/>
                    <a:pt x="158" y="191"/>
                  </a:cubicBezTo>
                  <a:cubicBezTo>
                    <a:pt x="161" y="192"/>
                    <a:pt x="161" y="192"/>
                    <a:pt x="161" y="192"/>
                  </a:cubicBezTo>
                  <a:cubicBezTo>
                    <a:pt x="164" y="191"/>
                    <a:pt x="166" y="189"/>
                    <a:pt x="168" y="187"/>
                  </a:cubicBezTo>
                  <a:cubicBezTo>
                    <a:pt x="171" y="185"/>
                    <a:pt x="173" y="183"/>
                    <a:pt x="176" y="180"/>
                  </a:cubicBezTo>
                  <a:cubicBezTo>
                    <a:pt x="173" y="178"/>
                    <a:pt x="173" y="178"/>
                    <a:pt x="173" y="178"/>
                  </a:cubicBezTo>
                  <a:cubicBezTo>
                    <a:pt x="173" y="173"/>
                    <a:pt x="173" y="173"/>
                    <a:pt x="173" y="173"/>
                  </a:cubicBezTo>
                  <a:cubicBezTo>
                    <a:pt x="175" y="172"/>
                    <a:pt x="176" y="171"/>
                    <a:pt x="178" y="171"/>
                  </a:cubicBezTo>
                  <a:cubicBezTo>
                    <a:pt x="180" y="170"/>
                    <a:pt x="182" y="169"/>
                    <a:pt x="184" y="168"/>
                  </a:cubicBezTo>
                  <a:cubicBezTo>
                    <a:pt x="187" y="165"/>
                    <a:pt x="187" y="165"/>
                    <a:pt x="187" y="165"/>
                  </a:cubicBezTo>
                  <a:cubicBezTo>
                    <a:pt x="187" y="169"/>
                    <a:pt x="187" y="169"/>
                    <a:pt x="187" y="169"/>
                  </a:cubicBezTo>
                  <a:cubicBezTo>
                    <a:pt x="192" y="169"/>
                    <a:pt x="192" y="169"/>
                    <a:pt x="192" y="169"/>
                  </a:cubicBezTo>
                  <a:cubicBezTo>
                    <a:pt x="187" y="152"/>
                    <a:pt x="187" y="152"/>
                    <a:pt x="187" y="152"/>
                  </a:cubicBezTo>
                  <a:cubicBezTo>
                    <a:pt x="190" y="144"/>
                    <a:pt x="190" y="144"/>
                    <a:pt x="190" y="144"/>
                  </a:cubicBezTo>
                  <a:cubicBezTo>
                    <a:pt x="186" y="129"/>
                    <a:pt x="186" y="129"/>
                    <a:pt x="186" y="129"/>
                  </a:cubicBezTo>
                  <a:cubicBezTo>
                    <a:pt x="190" y="119"/>
                    <a:pt x="190" y="119"/>
                    <a:pt x="190" y="119"/>
                  </a:cubicBezTo>
                  <a:cubicBezTo>
                    <a:pt x="199" y="119"/>
                    <a:pt x="199" y="119"/>
                    <a:pt x="199" y="119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17" y="134"/>
                    <a:pt x="217" y="134"/>
                    <a:pt x="217" y="134"/>
                  </a:cubicBezTo>
                  <a:cubicBezTo>
                    <a:pt x="221" y="139"/>
                    <a:pt x="221" y="139"/>
                    <a:pt x="221" y="139"/>
                  </a:cubicBezTo>
                  <a:cubicBezTo>
                    <a:pt x="219" y="148"/>
                    <a:pt x="219" y="148"/>
                    <a:pt x="219" y="148"/>
                  </a:cubicBezTo>
                  <a:cubicBezTo>
                    <a:pt x="222" y="150"/>
                    <a:pt x="222" y="150"/>
                    <a:pt x="222" y="150"/>
                  </a:cubicBezTo>
                  <a:cubicBezTo>
                    <a:pt x="222" y="151"/>
                    <a:pt x="222" y="151"/>
                    <a:pt x="222" y="151"/>
                  </a:cubicBezTo>
                  <a:cubicBezTo>
                    <a:pt x="222" y="159"/>
                    <a:pt x="222" y="159"/>
                    <a:pt x="222" y="159"/>
                  </a:cubicBezTo>
                  <a:cubicBezTo>
                    <a:pt x="222" y="161"/>
                    <a:pt x="219" y="178"/>
                    <a:pt x="219" y="179"/>
                  </a:cubicBezTo>
                  <a:cubicBezTo>
                    <a:pt x="225" y="157"/>
                    <a:pt x="225" y="157"/>
                    <a:pt x="225" y="157"/>
                  </a:cubicBezTo>
                  <a:cubicBezTo>
                    <a:pt x="225" y="157"/>
                    <a:pt x="225" y="157"/>
                    <a:pt x="225" y="157"/>
                  </a:cubicBezTo>
                  <a:cubicBezTo>
                    <a:pt x="229" y="156"/>
                    <a:pt x="229" y="156"/>
                    <a:pt x="229" y="156"/>
                  </a:cubicBezTo>
                  <a:cubicBezTo>
                    <a:pt x="237" y="124"/>
                    <a:pt x="237" y="124"/>
                    <a:pt x="237" y="124"/>
                  </a:cubicBezTo>
                  <a:cubicBezTo>
                    <a:pt x="242" y="120"/>
                    <a:pt x="247" y="116"/>
                    <a:pt x="251" y="111"/>
                  </a:cubicBezTo>
                  <a:cubicBezTo>
                    <a:pt x="256" y="106"/>
                    <a:pt x="260" y="100"/>
                    <a:pt x="265" y="94"/>
                  </a:cubicBezTo>
                  <a:cubicBezTo>
                    <a:pt x="251" y="77"/>
                    <a:pt x="251" y="77"/>
                    <a:pt x="251" y="77"/>
                  </a:cubicBezTo>
                  <a:cubicBezTo>
                    <a:pt x="239" y="81"/>
                    <a:pt x="226" y="85"/>
                    <a:pt x="214" y="88"/>
                  </a:cubicBezTo>
                  <a:cubicBezTo>
                    <a:pt x="212" y="89"/>
                    <a:pt x="210" y="90"/>
                    <a:pt x="208" y="90"/>
                  </a:cubicBezTo>
                  <a:cubicBezTo>
                    <a:pt x="210" y="99"/>
                    <a:pt x="210" y="99"/>
                    <a:pt x="210" y="99"/>
                  </a:cubicBezTo>
                  <a:cubicBezTo>
                    <a:pt x="210" y="100"/>
                    <a:pt x="209" y="100"/>
                    <a:pt x="209" y="101"/>
                  </a:cubicBezTo>
                  <a:cubicBezTo>
                    <a:pt x="202" y="104"/>
                    <a:pt x="202" y="104"/>
                    <a:pt x="202" y="104"/>
                  </a:cubicBezTo>
                  <a:cubicBezTo>
                    <a:pt x="191" y="105"/>
                    <a:pt x="191" y="105"/>
                    <a:pt x="191" y="105"/>
                  </a:cubicBezTo>
                  <a:cubicBezTo>
                    <a:pt x="189" y="105"/>
                    <a:pt x="189" y="105"/>
                    <a:pt x="189" y="105"/>
                  </a:cubicBezTo>
                  <a:cubicBezTo>
                    <a:pt x="189" y="105"/>
                    <a:pt x="189" y="105"/>
                    <a:pt x="189" y="105"/>
                  </a:cubicBezTo>
                  <a:cubicBezTo>
                    <a:pt x="186" y="99"/>
                    <a:pt x="186" y="99"/>
                    <a:pt x="186" y="99"/>
                  </a:cubicBezTo>
                  <a:cubicBezTo>
                    <a:pt x="187" y="93"/>
                    <a:pt x="187" y="93"/>
                    <a:pt x="187" y="93"/>
                  </a:cubicBezTo>
                  <a:cubicBezTo>
                    <a:pt x="187" y="92"/>
                    <a:pt x="187" y="92"/>
                    <a:pt x="187" y="92"/>
                  </a:cubicBezTo>
                  <a:cubicBezTo>
                    <a:pt x="180" y="95"/>
                    <a:pt x="180" y="95"/>
                    <a:pt x="180" y="95"/>
                  </a:cubicBezTo>
                  <a:cubicBezTo>
                    <a:pt x="180" y="95"/>
                    <a:pt x="180" y="95"/>
                    <a:pt x="179" y="95"/>
                  </a:cubicBezTo>
                  <a:cubicBezTo>
                    <a:pt x="179" y="104"/>
                    <a:pt x="179" y="104"/>
                    <a:pt x="179" y="104"/>
                  </a:cubicBezTo>
                  <a:cubicBezTo>
                    <a:pt x="176" y="107"/>
                    <a:pt x="176" y="107"/>
                    <a:pt x="176" y="107"/>
                  </a:cubicBezTo>
                  <a:cubicBezTo>
                    <a:pt x="166" y="107"/>
                    <a:pt x="156" y="105"/>
                    <a:pt x="148" y="102"/>
                  </a:cubicBezTo>
                  <a:cubicBezTo>
                    <a:pt x="147" y="102"/>
                    <a:pt x="147" y="102"/>
                    <a:pt x="146" y="102"/>
                  </a:cubicBezTo>
                  <a:cubicBezTo>
                    <a:pt x="141" y="101"/>
                    <a:pt x="136" y="99"/>
                    <a:pt x="131" y="97"/>
                  </a:cubicBezTo>
                  <a:cubicBezTo>
                    <a:pt x="125" y="94"/>
                    <a:pt x="117" y="90"/>
                    <a:pt x="109" y="87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15" y="68"/>
                    <a:pt x="115" y="68"/>
                    <a:pt x="115" y="68"/>
                  </a:cubicBezTo>
                  <a:cubicBezTo>
                    <a:pt x="112" y="61"/>
                    <a:pt x="110" y="54"/>
                    <a:pt x="109" y="47"/>
                  </a:cubicBezTo>
                  <a:cubicBezTo>
                    <a:pt x="109" y="45"/>
                    <a:pt x="108" y="44"/>
                    <a:pt x="108" y="41"/>
                  </a:cubicBezTo>
                  <a:cubicBezTo>
                    <a:pt x="107" y="36"/>
                    <a:pt x="108" y="30"/>
                    <a:pt x="108" y="24"/>
                  </a:cubicBezTo>
                  <a:cubicBezTo>
                    <a:pt x="109" y="18"/>
                    <a:pt x="110" y="11"/>
                    <a:pt x="111" y="5"/>
                  </a:cubicBezTo>
                  <a:cubicBezTo>
                    <a:pt x="110" y="5"/>
                    <a:pt x="109" y="4"/>
                    <a:pt x="108" y="4"/>
                  </a:cubicBezTo>
                  <a:cubicBezTo>
                    <a:pt x="98" y="3"/>
                    <a:pt x="98" y="3"/>
                    <a:pt x="98" y="3"/>
                  </a:cubicBezTo>
                  <a:lnTo>
                    <a:pt x="82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Freeform 145">
              <a:extLst>
                <a:ext uri="{FF2B5EF4-FFF2-40B4-BE49-F238E27FC236}">
                  <a16:creationId xmlns:a16="http://schemas.microsoft.com/office/drawing/2014/main" id="{428FE009-4003-06B1-1D13-671E2480B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5562" y="2782888"/>
              <a:ext cx="122237" cy="93663"/>
            </a:xfrm>
            <a:custGeom>
              <a:avLst/>
              <a:gdLst>
                <a:gd name="T0" fmla="*/ 38 w 77"/>
                <a:gd name="T1" fmla="*/ 3 h 59"/>
                <a:gd name="T2" fmla="*/ 14 w 77"/>
                <a:gd name="T3" fmla="*/ 0 h 59"/>
                <a:gd name="T4" fmla="*/ 0 w 77"/>
                <a:gd name="T5" fmla="*/ 9 h 59"/>
                <a:gd name="T6" fmla="*/ 2 w 77"/>
                <a:gd name="T7" fmla="*/ 10 h 59"/>
                <a:gd name="T8" fmla="*/ 7 w 77"/>
                <a:gd name="T9" fmla="*/ 31 h 59"/>
                <a:gd name="T10" fmla="*/ 0 w 77"/>
                <a:gd name="T11" fmla="*/ 39 h 59"/>
                <a:gd name="T12" fmla="*/ 4 w 77"/>
                <a:gd name="T13" fmla="*/ 41 h 59"/>
                <a:gd name="T14" fmla="*/ 26 w 77"/>
                <a:gd name="T15" fmla="*/ 59 h 59"/>
                <a:gd name="T16" fmla="*/ 55 w 77"/>
                <a:gd name="T17" fmla="*/ 49 h 59"/>
                <a:gd name="T18" fmla="*/ 66 w 77"/>
                <a:gd name="T19" fmla="*/ 51 h 59"/>
                <a:gd name="T20" fmla="*/ 77 w 77"/>
                <a:gd name="T21" fmla="*/ 44 h 59"/>
                <a:gd name="T22" fmla="*/ 77 w 77"/>
                <a:gd name="T23" fmla="*/ 37 h 59"/>
                <a:gd name="T24" fmla="*/ 38 w 77"/>
                <a:gd name="T25" fmla="*/ 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59">
                  <a:moveTo>
                    <a:pt x="38" y="3"/>
                  </a:moveTo>
                  <a:lnTo>
                    <a:pt x="14" y="0"/>
                  </a:lnTo>
                  <a:lnTo>
                    <a:pt x="0" y="9"/>
                  </a:lnTo>
                  <a:lnTo>
                    <a:pt x="2" y="10"/>
                  </a:lnTo>
                  <a:lnTo>
                    <a:pt x="7" y="31"/>
                  </a:lnTo>
                  <a:lnTo>
                    <a:pt x="0" y="39"/>
                  </a:lnTo>
                  <a:lnTo>
                    <a:pt x="4" y="41"/>
                  </a:lnTo>
                  <a:lnTo>
                    <a:pt x="26" y="59"/>
                  </a:lnTo>
                  <a:lnTo>
                    <a:pt x="55" y="49"/>
                  </a:lnTo>
                  <a:lnTo>
                    <a:pt x="66" y="51"/>
                  </a:lnTo>
                  <a:lnTo>
                    <a:pt x="77" y="44"/>
                  </a:lnTo>
                  <a:lnTo>
                    <a:pt x="77" y="37"/>
                  </a:lnTo>
                  <a:lnTo>
                    <a:pt x="38" y="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Freeform 146">
              <a:extLst>
                <a:ext uri="{FF2B5EF4-FFF2-40B4-BE49-F238E27FC236}">
                  <a16:creationId xmlns:a16="http://schemas.microsoft.com/office/drawing/2014/main" id="{1A44F9DB-E926-0C52-3BD4-A51D9D74B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0" y="3341687"/>
              <a:ext cx="144462" cy="80963"/>
            </a:xfrm>
            <a:custGeom>
              <a:avLst/>
              <a:gdLst>
                <a:gd name="T0" fmla="*/ 48 w 54"/>
                <a:gd name="T1" fmla="*/ 0 h 30"/>
                <a:gd name="T2" fmla="*/ 45 w 54"/>
                <a:gd name="T3" fmla="*/ 5 h 30"/>
                <a:gd name="T4" fmla="*/ 40 w 54"/>
                <a:gd name="T5" fmla="*/ 10 h 30"/>
                <a:gd name="T6" fmla="*/ 32 w 54"/>
                <a:gd name="T7" fmla="*/ 20 h 30"/>
                <a:gd name="T8" fmla="*/ 27 w 54"/>
                <a:gd name="T9" fmla="*/ 19 h 30"/>
                <a:gd name="T10" fmla="*/ 21 w 54"/>
                <a:gd name="T11" fmla="*/ 20 h 30"/>
                <a:gd name="T12" fmla="*/ 18 w 54"/>
                <a:gd name="T13" fmla="*/ 20 h 30"/>
                <a:gd name="T14" fmla="*/ 15 w 54"/>
                <a:gd name="T15" fmla="*/ 14 h 30"/>
                <a:gd name="T16" fmla="*/ 11 w 54"/>
                <a:gd name="T17" fmla="*/ 14 h 30"/>
                <a:gd name="T18" fmla="*/ 9 w 54"/>
                <a:gd name="T19" fmla="*/ 12 h 30"/>
                <a:gd name="T20" fmla="*/ 10 w 54"/>
                <a:gd name="T21" fmla="*/ 10 h 30"/>
                <a:gd name="T22" fmla="*/ 5 w 54"/>
                <a:gd name="T23" fmla="*/ 6 h 30"/>
                <a:gd name="T24" fmla="*/ 5 w 54"/>
                <a:gd name="T25" fmla="*/ 7 h 30"/>
                <a:gd name="T26" fmla="*/ 4 w 54"/>
                <a:gd name="T27" fmla="*/ 7 h 30"/>
                <a:gd name="T28" fmla="*/ 0 w 54"/>
                <a:gd name="T29" fmla="*/ 15 h 30"/>
                <a:gd name="T30" fmla="*/ 8 w 54"/>
                <a:gd name="T31" fmla="*/ 24 h 30"/>
                <a:gd name="T32" fmla="*/ 9 w 54"/>
                <a:gd name="T33" fmla="*/ 30 h 30"/>
                <a:gd name="T34" fmla="*/ 39 w 54"/>
                <a:gd name="T35" fmla="*/ 30 h 30"/>
                <a:gd name="T36" fmla="*/ 51 w 54"/>
                <a:gd name="T37" fmla="*/ 14 h 30"/>
                <a:gd name="T38" fmla="*/ 54 w 54"/>
                <a:gd name="T39" fmla="*/ 11 h 30"/>
                <a:gd name="T40" fmla="*/ 54 w 54"/>
                <a:gd name="T41" fmla="*/ 3 h 30"/>
                <a:gd name="T42" fmla="*/ 48 w 54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30">
                  <a:moveTo>
                    <a:pt x="48" y="0"/>
                  </a:moveTo>
                  <a:cubicBezTo>
                    <a:pt x="45" y="5"/>
                    <a:pt x="45" y="5"/>
                    <a:pt x="45" y="5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8"/>
                    <a:pt x="54" y="6"/>
                    <a:pt x="54" y="3"/>
                  </a:cubicBezTo>
                  <a:lnTo>
                    <a:pt x="48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Freeform 147">
              <a:extLst>
                <a:ext uri="{FF2B5EF4-FFF2-40B4-BE49-F238E27FC236}">
                  <a16:creationId xmlns:a16="http://schemas.microsoft.com/office/drawing/2014/main" id="{8279958A-1ECA-2D32-A088-5D6DF857D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87" y="3325812"/>
              <a:ext cx="22225" cy="23813"/>
            </a:xfrm>
            <a:custGeom>
              <a:avLst/>
              <a:gdLst>
                <a:gd name="T0" fmla="*/ 5 w 8"/>
                <a:gd name="T1" fmla="*/ 0 h 9"/>
                <a:gd name="T2" fmla="*/ 1 w 8"/>
                <a:gd name="T3" fmla="*/ 3 h 9"/>
                <a:gd name="T4" fmla="*/ 0 w 8"/>
                <a:gd name="T5" fmla="*/ 6 h 9"/>
                <a:gd name="T6" fmla="*/ 6 w 8"/>
                <a:gd name="T7" fmla="*/ 9 h 9"/>
                <a:gd name="T8" fmla="*/ 8 w 8"/>
                <a:gd name="T9" fmla="*/ 1 h 9"/>
                <a:gd name="T10" fmla="*/ 5 w 8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9">
                  <a:moveTo>
                    <a:pt x="5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6"/>
                    <a:pt x="7" y="3"/>
                    <a:pt x="8" y="1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Freeform 148">
              <a:extLst>
                <a:ext uri="{FF2B5EF4-FFF2-40B4-BE49-F238E27FC236}">
                  <a16:creationId xmlns:a16="http://schemas.microsoft.com/office/drawing/2014/main" id="{C5C8A5AB-BD93-7176-AB02-D43A09F52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0100" y="3094037"/>
              <a:ext cx="26987" cy="22225"/>
            </a:xfrm>
            <a:custGeom>
              <a:avLst/>
              <a:gdLst>
                <a:gd name="T0" fmla="*/ 17 w 17"/>
                <a:gd name="T1" fmla="*/ 7 h 14"/>
                <a:gd name="T2" fmla="*/ 10 w 17"/>
                <a:gd name="T3" fmla="*/ 12 h 14"/>
                <a:gd name="T4" fmla="*/ 3 w 17"/>
                <a:gd name="T5" fmla="*/ 14 h 14"/>
                <a:gd name="T6" fmla="*/ 0 w 17"/>
                <a:gd name="T7" fmla="*/ 9 h 14"/>
                <a:gd name="T8" fmla="*/ 9 w 17"/>
                <a:gd name="T9" fmla="*/ 2 h 14"/>
                <a:gd name="T10" fmla="*/ 17 w 17"/>
                <a:gd name="T11" fmla="*/ 0 h 14"/>
                <a:gd name="T12" fmla="*/ 17 w 17"/>
                <a:gd name="T1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4">
                  <a:moveTo>
                    <a:pt x="17" y="7"/>
                  </a:moveTo>
                  <a:lnTo>
                    <a:pt x="10" y="12"/>
                  </a:lnTo>
                  <a:lnTo>
                    <a:pt x="3" y="14"/>
                  </a:lnTo>
                  <a:lnTo>
                    <a:pt x="0" y="9"/>
                  </a:lnTo>
                  <a:lnTo>
                    <a:pt x="9" y="2"/>
                  </a:lnTo>
                  <a:lnTo>
                    <a:pt x="17" y="0"/>
                  </a:lnTo>
                  <a:lnTo>
                    <a:pt x="17" y="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Freeform 150">
              <a:extLst>
                <a:ext uri="{FF2B5EF4-FFF2-40B4-BE49-F238E27FC236}">
                  <a16:creationId xmlns:a16="http://schemas.microsoft.com/office/drawing/2014/main" id="{AA5CC839-49CF-965E-6A5B-572373034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5337" y="2933699"/>
              <a:ext cx="88900" cy="136525"/>
            </a:xfrm>
            <a:custGeom>
              <a:avLst/>
              <a:gdLst>
                <a:gd name="T0" fmla="*/ 1 w 33"/>
                <a:gd name="T1" fmla="*/ 16 h 51"/>
                <a:gd name="T2" fmla="*/ 0 w 33"/>
                <a:gd name="T3" fmla="*/ 19 h 51"/>
                <a:gd name="T4" fmla="*/ 7 w 33"/>
                <a:gd name="T5" fmla="*/ 33 h 51"/>
                <a:gd name="T6" fmla="*/ 1 w 33"/>
                <a:gd name="T7" fmla="*/ 42 h 51"/>
                <a:gd name="T8" fmla="*/ 2 w 33"/>
                <a:gd name="T9" fmla="*/ 51 h 51"/>
                <a:gd name="T10" fmla="*/ 12 w 33"/>
                <a:gd name="T11" fmla="*/ 48 h 51"/>
                <a:gd name="T12" fmla="*/ 12 w 33"/>
                <a:gd name="T13" fmla="*/ 45 h 51"/>
                <a:gd name="T14" fmla="*/ 13 w 33"/>
                <a:gd name="T15" fmla="*/ 44 h 51"/>
                <a:gd name="T16" fmla="*/ 18 w 33"/>
                <a:gd name="T17" fmla="*/ 46 h 51"/>
                <a:gd name="T18" fmla="*/ 20 w 33"/>
                <a:gd name="T19" fmla="*/ 45 h 51"/>
                <a:gd name="T20" fmla="*/ 21 w 33"/>
                <a:gd name="T21" fmla="*/ 41 h 51"/>
                <a:gd name="T22" fmla="*/ 25 w 33"/>
                <a:gd name="T23" fmla="*/ 42 h 51"/>
                <a:gd name="T24" fmla="*/ 33 w 33"/>
                <a:gd name="T25" fmla="*/ 35 h 51"/>
                <a:gd name="T26" fmla="*/ 31 w 33"/>
                <a:gd name="T27" fmla="*/ 22 h 51"/>
                <a:gd name="T28" fmla="*/ 29 w 33"/>
                <a:gd name="T29" fmla="*/ 13 h 51"/>
                <a:gd name="T30" fmla="*/ 23 w 33"/>
                <a:gd name="T31" fmla="*/ 0 h 51"/>
                <a:gd name="T32" fmla="*/ 20 w 33"/>
                <a:gd name="T33" fmla="*/ 3 h 51"/>
                <a:gd name="T34" fmla="*/ 14 w 33"/>
                <a:gd name="T35" fmla="*/ 4 h 51"/>
                <a:gd name="T36" fmla="*/ 7 w 33"/>
                <a:gd name="T37" fmla="*/ 10 h 51"/>
                <a:gd name="T38" fmla="*/ 9 w 33"/>
                <a:gd name="T39" fmla="*/ 14 h 51"/>
                <a:gd name="T40" fmla="*/ 10 w 33"/>
                <a:gd name="T41" fmla="*/ 17 h 51"/>
                <a:gd name="T42" fmla="*/ 1 w 33"/>
                <a:gd name="T43" fmla="*/ 1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51">
                  <a:moveTo>
                    <a:pt x="1" y="16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2" y="24"/>
                    <a:pt x="5" y="29"/>
                    <a:pt x="7" y="33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2" y="30"/>
                    <a:pt x="31" y="27"/>
                    <a:pt x="31" y="22"/>
                  </a:cubicBezTo>
                  <a:cubicBezTo>
                    <a:pt x="31" y="19"/>
                    <a:pt x="30" y="16"/>
                    <a:pt x="29" y="13"/>
                  </a:cubicBezTo>
                  <a:cubicBezTo>
                    <a:pt x="27" y="9"/>
                    <a:pt x="25" y="4"/>
                    <a:pt x="23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11"/>
                    <a:pt x="8" y="13"/>
                    <a:pt x="9" y="14"/>
                  </a:cubicBezTo>
                  <a:cubicBezTo>
                    <a:pt x="9" y="15"/>
                    <a:pt x="9" y="16"/>
                    <a:pt x="10" y="17"/>
                  </a:cubicBezTo>
                  <a:lnTo>
                    <a:pt x="1" y="1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Freeform 151">
              <a:extLst>
                <a:ext uri="{FF2B5EF4-FFF2-40B4-BE49-F238E27FC236}">
                  <a16:creationId xmlns:a16="http://schemas.microsoft.com/office/drawing/2014/main" id="{962FA263-AFC6-7EC6-176B-40B6FF282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2000" y="2801937"/>
              <a:ext cx="146050" cy="158750"/>
            </a:xfrm>
            <a:custGeom>
              <a:avLst/>
              <a:gdLst>
                <a:gd name="T0" fmla="*/ 47 w 54"/>
                <a:gd name="T1" fmla="*/ 10 h 59"/>
                <a:gd name="T2" fmla="*/ 54 w 54"/>
                <a:gd name="T3" fmla="*/ 2 h 59"/>
                <a:gd name="T4" fmla="*/ 50 w 54"/>
                <a:gd name="T5" fmla="*/ 0 h 59"/>
                <a:gd name="T6" fmla="*/ 33 w 54"/>
                <a:gd name="T7" fmla="*/ 19 h 59"/>
                <a:gd name="T8" fmla="*/ 26 w 54"/>
                <a:gd name="T9" fmla="*/ 20 h 59"/>
                <a:gd name="T10" fmla="*/ 21 w 54"/>
                <a:gd name="T11" fmla="*/ 26 h 59"/>
                <a:gd name="T12" fmla="*/ 0 w 54"/>
                <a:gd name="T13" fmla="*/ 34 h 59"/>
                <a:gd name="T14" fmla="*/ 9 w 54"/>
                <a:gd name="T15" fmla="*/ 37 h 59"/>
                <a:gd name="T16" fmla="*/ 1 w 54"/>
                <a:gd name="T17" fmla="*/ 53 h 59"/>
                <a:gd name="T18" fmla="*/ 4 w 54"/>
                <a:gd name="T19" fmla="*/ 56 h 59"/>
                <a:gd name="T20" fmla="*/ 17 w 54"/>
                <a:gd name="T21" fmla="*/ 55 h 59"/>
                <a:gd name="T22" fmla="*/ 19 w 54"/>
                <a:gd name="T23" fmla="*/ 59 h 59"/>
                <a:gd name="T24" fmla="*/ 26 w 54"/>
                <a:gd name="T25" fmla="*/ 53 h 59"/>
                <a:gd name="T26" fmla="*/ 32 w 54"/>
                <a:gd name="T27" fmla="*/ 52 h 59"/>
                <a:gd name="T28" fmla="*/ 35 w 54"/>
                <a:gd name="T29" fmla="*/ 49 h 59"/>
                <a:gd name="T30" fmla="*/ 32 w 54"/>
                <a:gd name="T31" fmla="*/ 45 h 59"/>
                <a:gd name="T32" fmla="*/ 28 w 54"/>
                <a:gd name="T33" fmla="*/ 43 h 59"/>
                <a:gd name="T34" fmla="*/ 27 w 54"/>
                <a:gd name="T35" fmla="*/ 34 h 59"/>
                <a:gd name="T36" fmla="*/ 33 w 54"/>
                <a:gd name="T37" fmla="*/ 23 h 59"/>
                <a:gd name="T38" fmla="*/ 46 w 54"/>
                <a:gd name="T39" fmla="*/ 17 h 59"/>
                <a:gd name="T40" fmla="*/ 49 w 54"/>
                <a:gd name="T41" fmla="*/ 12 h 59"/>
                <a:gd name="T42" fmla="*/ 47 w 54"/>
                <a:gd name="T43" fmla="*/ 1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59">
                  <a:moveTo>
                    <a:pt x="47" y="10"/>
                  </a:moveTo>
                  <a:cubicBezTo>
                    <a:pt x="54" y="2"/>
                    <a:pt x="54" y="2"/>
                    <a:pt x="54" y="2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4" y="28"/>
                    <a:pt x="6" y="31"/>
                    <a:pt x="0" y="34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6" y="42"/>
                    <a:pt x="4" y="47"/>
                    <a:pt x="1" y="53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4" y="47"/>
                    <a:pt x="33" y="46"/>
                    <a:pt x="32" y="45"/>
                  </a:cubicBezTo>
                  <a:cubicBezTo>
                    <a:pt x="30" y="44"/>
                    <a:pt x="29" y="43"/>
                    <a:pt x="28" y="43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9" y="12"/>
                    <a:pt x="49" y="12"/>
                    <a:pt x="49" y="12"/>
                  </a:cubicBezTo>
                  <a:lnTo>
                    <a:pt x="47" y="1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Freeform 154">
              <a:extLst>
                <a:ext uri="{FF2B5EF4-FFF2-40B4-BE49-F238E27FC236}">
                  <a16:creationId xmlns:a16="http://schemas.microsoft.com/office/drawing/2014/main" id="{30FF37CD-028B-D04F-E9A0-6C9E49FD9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5287" y="3497262"/>
              <a:ext cx="50800" cy="39688"/>
            </a:xfrm>
            <a:custGeom>
              <a:avLst/>
              <a:gdLst>
                <a:gd name="T0" fmla="*/ 2 w 19"/>
                <a:gd name="T1" fmla="*/ 14 h 15"/>
                <a:gd name="T2" fmla="*/ 0 w 19"/>
                <a:gd name="T3" fmla="*/ 10 h 15"/>
                <a:gd name="T4" fmla="*/ 2 w 19"/>
                <a:gd name="T5" fmla="*/ 6 h 15"/>
                <a:gd name="T6" fmla="*/ 18 w 19"/>
                <a:gd name="T7" fmla="*/ 0 h 15"/>
                <a:gd name="T8" fmla="*/ 19 w 19"/>
                <a:gd name="T9" fmla="*/ 3 h 15"/>
                <a:gd name="T10" fmla="*/ 6 w 19"/>
                <a:gd name="T11" fmla="*/ 15 h 15"/>
                <a:gd name="T12" fmla="*/ 2 w 19"/>
                <a:gd name="T13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5">
                  <a:moveTo>
                    <a:pt x="2" y="14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9"/>
                    <a:pt x="1" y="7"/>
                    <a:pt x="2" y="6"/>
                  </a:cubicBezTo>
                  <a:cubicBezTo>
                    <a:pt x="7" y="4"/>
                    <a:pt x="12" y="2"/>
                    <a:pt x="18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5" y="7"/>
                    <a:pt x="10" y="11"/>
                    <a:pt x="6" y="15"/>
                  </a:cubicBezTo>
                  <a:cubicBezTo>
                    <a:pt x="2" y="14"/>
                    <a:pt x="2" y="14"/>
                    <a:pt x="2" y="14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12" name="Groupe 111">
              <a:extLst>
                <a:ext uri="{FF2B5EF4-FFF2-40B4-BE49-F238E27FC236}">
                  <a16:creationId xmlns:a16="http://schemas.microsoft.com/office/drawing/2014/main" id="{9808921C-6FC0-7728-8C2D-07B2E2C5860F}"/>
                </a:ext>
              </a:extLst>
            </p:cNvPr>
            <p:cNvGrpSpPr/>
            <p:nvPr/>
          </p:nvGrpSpPr>
          <p:grpSpPr>
            <a:xfrm>
              <a:off x="5915025" y="2441574"/>
              <a:ext cx="1449387" cy="1095375"/>
              <a:chOff x="5915025" y="2441575"/>
              <a:chExt cx="1449387" cy="1095376"/>
            </a:xfrm>
            <a:grpFill/>
          </p:grpSpPr>
          <p:sp>
            <p:nvSpPr>
              <p:cNvPr id="311" name="Freeform 152">
                <a:extLst>
                  <a:ext uri="{FF2B5EF4-FFF2-40B4-BE49-F238E27FC236}">
                    <a16:creationId xmlns:a16="http://schemas.microsoft.com/office/drawing/2014/main" id="{C09953A7-5F99-6E84-D7C7-43EAAD34A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437" y="3194050"/>
                <a:ext cx="15875" cy="15875"/>
              </a:xfrm>
              <a:custGeom>
                <a:avLst/>
                <a:gdLst>
                  <a:gd name="T0" fmla="*/ 5 w 10"/>
                  <a:gd name="T1" fmla="*/ 10 h 10"/>
                  <a:gd name="T2" fmla="*/ 0 w 10"/>
                  <a:gd name="T3" fmla="*/ 5 h 10"/>
                  <a:gd name="T4" fmla="*/ 2 w 10"/>
                  <a:gd name="T5" fmla="*/ 0 h 10"/>
                  <a:gd name="T6" fmla="*/ 10 w 10"/>
                  <a:gd name="T7" fmla="*/ 7 h 10"/>
                  <a:gd name="T8" fmla="*/ 5 w 10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5" y="10"/>
                    </a:moveTo>
                    <a:lnTo>
                      <a:pt x="0" y="5"/>
                    </a:lnTo>
                    <a:lnTo>
                      <a:pt x="2" y="0"/>
                    </a:lnTo>
                    <a:lnTo>
                      <a:pt x="10" y="7"/>
                    </a:lnTo>
                    <a:lnTo>
                      <a:pt x="5" y="1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2" name="Freeform 153">
                <a:extLst>
                  <a:ext uri="{FF2B5EF4-FFF2-40B4-BE49-F238E27FC236}">
                    <a16:creationId xmlns:a16="http://schemas.microsoft.com/office/drawing/2014/main" id="{0AFD26E2-6112-170E-2F51-02A2F82B9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5025" y="2441575"/>
                <a:ext cx="1449387" cy="1044575"/>
              </a:xfrm>
              <a:custGeom>
                <a:avLst/>
                <a:gdLst>
                  <a:gd name="T0" fmla="*/ 386 w 540"/>
                  <a:gd name="T1" fmla="*/ 68 h 389"/>
                  <a:gd name="T2" fmla="*/ 384 w 540"/>
                  <a:gd name="T3" fmla="*/ 45 h 389"/>
                  <a:gd name="T4" fmla="*/ 412 w 540"/>
                  <a:gd name="T5" fmla="*/ 7 h 389"/>
                  <a:gd name="T6" fmla="*/ 443 w 540"/>
                  <a:gd name="T7" fmla="*/ 0 h 389"/>
                  <a:gd name="T8" fmla="*/ 509 w 540"/>
                  <a:gd name="T9" fmla="*/ 70 h 389"/>
                  <a:gd name="T10" fmla="*/ 518 w 540"/>
                  <a:gd name="T11" fmla="*/ 100 h 389"/>
                  <a:gd name="T12" fmla="*/ 500 w 540"/>
                  <a:gd name="T13" fmla="*/ 135 h 389"/>
                  <a:gd name="T14" fmla="*/ 472 w 540"/>
                  <a:gd name="T15" fmla="*/ 154 h 389"/>
                  <a:gd name="T16" fmla="*/ 427 w 540"/>
                  <a:gd name="T17" fmla="*/ 173 h 389"/>
                  <a:gd name="T18" fmla="*/ 419 w 540"/>
                  <a:gd name="T19" fmla="*/ 167 h 389"/>
                  <a:gd name="T20" fmla="*/ 430 w 540"/>
                  <a:gd name="T21" fmla="*/ 151 h 389"/>
                  <a:gd name="T22" fmla="*/ 405 w 540"/>
                  <a:gd name="T23" fmla="*/ 168 h 389"/>
                  <a:gd name="T24" fmla="*/ 383 w 540"/>
                  <a:gd name="T25" fmla="*/ 178 h 389"/>
                  <a:gd name="T26" fmla="*/ 392 w 540"/>
                  <a:gd name="T27" fmla="*/ 192 h 389"/>
                  <a:gd name="T28" fmla="*/ 413 w 540"/>
                  <a:gd name="T29" fmla="*/ 192 h 389"/>
                  <a:gd name="T30" fmla="*/ 430 w 540"/>
                  <a:gd name="T31" fmla="*/ 202 h 389"/>
                  <a:gd name="T32" fmla="*/ 409 w 540"/>
                  <a:gd name="T33" fmla="*/ 216 h 389"/>
                  <a:gd name="T34" fmla="*/ 412 w 540"/>
                  <a:gd name="T35" fmla="*/ 242 h 389"/>
                  <a:gd name="T36" fmla="*/ 408 w 540"/>
                  <a:gd name="T37" fmla="*/ 259 h 389"/>
                  <a:gd name="T38" fmla="*/ 422 w 540"/>
                  <a:gd name="T39" fmla="*/ 271 h 389"/>
                  <a:gd name="T40" fmla="*/ 423 w 540"/>
                  <a:gd name="T41" fmla="*/ 287 h 389"/>
                  <a:gd name="T42" fmla="*/ 424 w 540"/>
                  <a:gd name="T43" fmla="*/ 292 h 389"/>
                  <a:gd name="T44" fmla="*/ 410 w 540"/>
                  <a:gd name="T45" fmla="*/ 319 h 389"/>
                  <a:gd name="T46" fmla="*/ 402 w 540"/>
                  <a:gd name="T47" fmla="*/ 336 h 389"/>
                  <a:gd name="T48" fmla="*/ 389 w 540"/>
                  <a:gd name="T49" fmla="*/ 347 h 389"/>
                  <a:gd name="T50" fmla="*/ 369 w 540"/>
                  <a:gd name="T51" fmla="*/ 367 h 389"/>
                  <a:gd name="T52" fmla="*/ 356 w 540"/>
                  <a:gd name="T53" fmla="*/ 369 h 389"/>
                  <a:gd name="T54" fmla="*/ 350 w 540"/>
                  <a:gd name="T55" fmla="*/ 376 h 389"/>
                  <a:gd name="T56" fmla="*/ 327 w 540"/>
                  <a:gd name="T57" fmla="*/ 381 h 389"/>
                  <a:gd name="T58" fmla="*/ 316 w 540"/>
                  <a:gd name="T59" fmla="*/ 388 h 389"/>
                  <a:gd name="T60" fmla="*/ 311 w 540"/>
                  <a:gd name="T61" fmla="*/ 378 h 389"/>
                  <a:gd name="T62" fmla="*/ 290 w 540"/>
                  <a:gd name="T63" fmla="*/ 367 h 389"/>
                  <a:gd name="T64" fmla="*/ 250 w 540"/>
                  <a:gd name="T65" fmla="*/ 374 h 389"/>
                  <a:gd name="T66" fmla="*/ 208 w 540"/>
                  <a:gd name="T67" fmla="*/ 350 h 389"/>
                  <a:gd name="T68" fmla="*/ 208 w 540"/>
                  <a:gd name="T69" fmla="*/ 304 h 389"/>
                  <a:gd name="T70" fmla="*/ 130 w 540"/>
                  <a:gd name="T71" fmla="*/ 302 h 389"/>
                  <a:gd name="T72" fmla="*/ 58 w 540"/>
                  <a:gd name="T73" fmla="*/ 278 h 389"/>
                  <a:gd name="T74" fmla="*/ 54 w 540"/>
                  <a:gd name="T75" fmla="*/ 215 h 389"/>
                  <a:gd name="T76" fmla="*/ 16 w 540"/>
                  <a:gd name="T77" fmla="*/ 207 h 389"/>
                  <a:gd name="T78" fmla="*/ 14 w 540"/>
                  <a:gd name="T79" fmla="*/ 200 h 389"/>
                  <a:gd name="T80" fmla="*/ 0 w 540"/>
                  <a:gd name="T81" fmla="*/ 173 h 389"/>
                  <a:gd name="T82" fmla="*/ 9 w 540"/>
                  <a:gd name="T83" fmla="*/ 158 h 389"/>
                  <a:gd name="T84" fmla="*/ 53 w 540"/>
                  <a:gd name="T85" fmla="*/ 138 h 389"/>
                  <a:gd name="T86" fmla="*/ 75 w 540"/>
                  <a:gd name="T87" fmla="*/ 98 h 389"/>
                  <a:gd name="T88" fmla="*/ 110 w 540"/>
                  <a:gd name="T89" fmla="*/ 61 h 389"/>
                  <a:gd name="T90" fmla="*/ 152 w 540"/>
                  <a:gd name="T91" fmla="*/ 86 h 389"/>
                  <a:gd name="T92" fmla="*/ 188 w 540"/>
                  <a:gd name="T93" fmla="*/ 111 h 389"/>
                  <a:gd name="T94" fmla="*/ 230 w 540"/>
                  <a:gd name="T95" fmla="*/ 140 h 389"/>
                  <a:gd name="T96" fmla="*/ 316 w 540"/>
                  <a:gd name="T97" fmla="*/ 126 h 389"/>
                  <a:gd name="T98" fmla="*/ 386 w 540"/>
                  <a:gd name="T99" fmla="*/ 77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40" h="389">
                    <a:moveTo>
                      <a:pt x="386" y="77"/>
                    </a:moveTo>
                    <a:cubicBezTo>
                      <a:pt x="395" y="77"/>
                      <a:pt x="395" y="77"/>
                      <a:pt x="395" y="77"/>
                    </a:cubicBezTo>
                    <a:cubicBezTo>
                      <a:pt x="401" y="74"/>
                      <a:pt x="401" y="74"/>
                      <a:pt x="401" y="74"/>
                    </a:cubicBezTo>
                    <a:cubicBezTo>
                      <a:pt x="386" y="68"/>
                      <a:pt x="386" y="68"/>
                      <a:pt x="386" y="68"/>
                    </a:cubicBezTo>
                    <a:cubicBezTo>
                      <a:pt x="376" y="73"/>
                      <a:pt x="376" y="73"/>
                      <a:pt x="376" y="73"/>
                    </a:cubicBezTo>
                    <a:cubicBezTo>
                      <a:pt x="370" y="65"/>
                      <a:pt x="370" y="65"/>
                      <a:pt x="370" y="65"/>
                    </a:cubicBezTo>
                    <a:cubicBezTo>
                      <a:pt x="371" y="47"/>
                      <a:pt x="371" y="47"/>
                      <a:pt x="371" y="47"/>
                    </a:cubicBezTo>
                    <a:cubicBezTo>
                      <a:pt x="375" y="46"/>
                      <a:pt x="380" y="46"/>
                      <a:pt x="384" y="45"/>
                    </a:cubicBezTo>
                    <a:cubicBezTo>
                      <a:pt x="398" y="44"/>
                      <a:pt x="398" y="44"/>
                      <a:pt x="398" y="44"/>
                    </a:cubicBezTo>
                    <a:cubicBezTo>
                      <a:pt x="416" y="15"/>
                      <a:pt x="416" y="15"/>
                      <a:pt x="416" y="15"/>
                    </a:cubicBezTo>
                    <a:cubicBezTo>
                      <a:pt x="412" y="7"/>
                      <a:pt x="412" y="7"/>
                      <a:pt x="412" y="7"/>
                    </a:cubicBezTo>
                    <a:cubicBezTo>
                      <a:pt x="412" y="7"/>
                      <a:pt x="412" y="7"/>
                      <a:pt x="412" y="7"/>
                    </a:cubicBezTo>
                    <a:cubicBezTo>
                      <a:pt x="413" y="7"/>
                      <a:pt x="413" y="7"/>
                      <a:pt x="413" y="7"/>
                    </a:cubicBezTo>
                    <a:cubicBezTo>
                      <a:pt x="415" y="5"/>
                      <a:pt x="418" y="4"/>
                      <a:pt x="422" y="3"/>
                    </a:cubicBezTo>
                    <a:cubicBezTo>
                      <a:pt x="428" y="2"/>
                      <a:pt x="434" y="1"/>
                      <a:pt x="440" y="0"/>
                    </a:cubicBezTo>
                    <a:cubicBezTo>
                      <a:pt x="443" y="0"/>
                      <a:pt x="443" y="0"/>
                      <a:pt x="443" y="0"/>
                    </a:cubicBezTo>
                    <a:cubicBezTo>
                      <a:pt x="457" y="7"/>
                      <a:pt x="457" y="7"/>
                      <a:pt x="457" y="7"/>
                    </a:cubicBezTo>
                    <a:cubicBezTo>
                      <a:pt x="476" y="43"/>
                      <a:pt x="476" y="43"/>
                      <a:pt x="476" y="43"/>
                    </a:cubicBezTo>
                    <a:cubicBezTo>
                      <a:pt x="504" y="60"/>
                      <a:pt x="504" y="60"/>
                      <a:pt x="504" y="60"/>
                    </a:cubicBezTo>
                    <a:cubicBezTo>
                      <a:pt x="509" y="70"/>
                      <a:pt x="509" y="70"/>
                      <a:pt x="509" y="70"/>
                    </a:cubicBezTo>
                    <a:cubicBezTo>
                      <a:pt x="512" y="68"/>
                      <a:pt x="512" y="68"/>
                      <a:pt x="512" y="68"/>
                    </a:cubicBezTo>
                    <a:cubicBezTo>
                      <a:pt x="518" y="63"/>
                      <a:pt x="524" y="60"/>
                      <a:pt x="531" y="56"/>
                    </a:cubicBezTo>
                    <a:cubicBezTo>
                      <a:pt x="534" y="55"/>
                      <a:pt x="537" y="54"/>
                      <a:pt x="540" y="54"/>
                    </a:cubicBezTo>
                    <a:cubicBezTo>
                      <a:pt x="518" y="100"/>
                      <a:pt x="518" y="100"/>
                      <a:pt x="518" y="100"/>
                    </a:cubicBezTo>
                    <a:cubicBezTo>
                      <a:pt x="507" y="107"/>
                      <a:pt x="507" y="107"/>
                      <a:pt x="507" y="107"/>
                    </a:cubicBezTo>
                    <a:cubicBezTo>
                      <a:pt x="510" y="129"/>
                      <a:pt x="510" y="129"/>
                      <a:pt x="510" y="129"/>
                    </a:cubicBezTo>
                    <a:cubicBezTo>
                      <a:pt x="509" y="130"/>
                      <a:pt x="509" y="130"/>
                      <a:pt x="509" y="130"/>
                    </a:cubicBezTo>
                    <a:cubicBezTo>
                      <a:pt x="506" y="132"/>
                      <a:pt x="503" y="134"/>
                      <a:pt x="500" y="135"/>
                    </a:cubicBezTo>
                    <a:cubicBezTo>
                      <a:pt x="500" y="135"/>
                      <a:pt x="500" y="136"/>
                      <a:pt x="500" y="136"/>
                    </a:cubicBezTo>
                    <a:cubicBezTo>
                      <a:pt x="496" y="134"/>
                      <a:pt x="496" y="134"/>
                      <a:pt x="496" y="134"/>
                    </a:cubicBezTo>
                    <a:cubicBezTo>
                      <a:pt x="479" y="153"/>
                      <a:pt x="479" y="153"/>
                      <a:pt x="479" y="153"/>
                    </a:cubicBezTo>
                    <a:cubicBezTo>
                      <a:pt x="472" y="154"/>
                      <a:pt x="472" y="154"/>
                      <a:pt x="472" y="154"/>
                    </a:cubicBezTo>
                    <a:cubicBezTo>
                      <a:pt x="467" y="160"/>
                      <a:pt x="467" y="160"/>
                      <a:pt x="467" y="160"/>
                    </a:cubicBezTo>
                    <a:cubicBezTo>
                      <a:pt x="464" y="161"/>
                      <a:pt x="450" y="166"/>
                      <a:pt x="446" y="168"/>
                    </a:cubicBezTo>
                    <a:cubicBezTo>
                      <a:pt x="442" y="167"/>
                      <a:pt x="442" y="167"/>
                      <a:pt x="442" y="167"/>
                    </a:cubicBezTo>
                    <a:cubicBezTo>
                      <a:pt x="437" y="169"/>
                      <a:pt x="432" y="170"/>
                      <a:pt x="427" y="173"/>
                    </a:cubicBezTo>
                    <a:cubicBezTo>
                      <a:pt x="424" y="174"/>
                      <a:pt x="421" y="176"/>
                      <a:pt x="418" y="177"/>
                    </a:cubicBezTo>
                    <a:cubicBezTo>
                      <a:pt x="417" y="176"/>
                      <a:pt x="417" y="176"/>
                      <a:pt x="417" y="176"/>
                    </a:cubicBezTo>
                    <a:cubicBezTo>
                      <a:pt x="417" y="175"/>
                      <a:pt x="417" y="174"/>
                      <a:pt x="417" y="173"/>
                    </a:cubicBezTo>
                    <a:cubicBezTo>
                      <a:pt x="418" y="171"/>
                      <a:pt x="418" y="169"/>
                      <a:pt x="419" y="167"/>
                    </a:cubicBezTo>
                    <a:cubicBezTo>
                      <a:pt x="422" y="166"/>
                      <a:pt x="424" y="164"/>
                      <a:pt x="427" y="162"/>
                    </a:cubicBezTo>
                    <a:cubicBezTo>
                      <a:pt x="429" y="160"/>
                      <a:pt x="431" y="158"/>
                      <a:pt x="433" y="156"/>
                    </a:cubicBezTo>
                    <a:cubicBezTo>
                      <a:pt x="430" y="154"/>
                      <a:pt x="430" y="154"/>
                      <a:pt x="430" y="154"/>
                    </a:cubicBezTo>
                    <a:cubicBezTo>
                      <a:pt x="430" y="151"/>
                      <a:pt x="430" y="151"/>
                      <a:pt x="430" y="151"/>
                    </a:cubicBezTo>
                    <a:cubicBezTo>
                      <a:pt x="426" y="152"/>
                      <a:pt x="426" y="152"/>
                      <a:pt x="426" y="152"/>
                    </a:cubicBezTo>
                    <a:cubicBezTo>
                      <a:pt x="423" y="151"/>
                      <a:pt x="423" y="151"/>
                      <a:pt x="423" y="151"/>
                    </a:cubicBezTo>
                    <a:cubicBezTo>
                      <a:pt x="420" y="153"/>
                      <a:pt x="418" y="156"/>
                      <a:pt x="416" y="158"/>
                    </a:cubicBezTo>
                    <a:cubicBezTo>
                      <a:pt x="412" y="161"/>
                      <a:pt x="409" y="165"/>
                      <a:pt x="405" y="168"/>
                    </a:cubicBezTo>
                    <a:cubicBezTo>
                      <a:pt x="400" y="168"/>
                      <a:pt x="400" y="168"/>
                      <a:pt x="400" y="168"/>
                    </a:cubicBezTo>
                    <a:cubicBezTo>
                      <a:pt x="396" y="176"/>
                      <a:pt x="396" y="176"/>
                      <a:pt x="396" y="176"/>
                    </a:cubicBezTo>
                    <a:cubicBezTo>
                      <a:pt x="394" y="176"/>
                      <a:pt x="392" y="176"/>
                      <a:pt x="390" y="176"/>
                    </a:cubicBezTo>
                    <a:cubicBezTo>
                      <a:pt x="388" y="177"/>
                      <a:pt x="386" y="177"/>
                      <a:pt x="383" y="178"/>
                    </a:cubicBezTo>
                    <a:cubicBezTo>
                      <a:pt x="379" y="186"/>
                      <a:pt x="379" y="186"/>
                      <a:pt x="379" y="186"/>
                    </a:cubicBezTo>
                    <a:cubicBezTo>
                      <a:pt x="383" y="190"/>
                      <a:pt x="383" y="190"/>
                      <a:pt x="383" y="190"/>
                    </a:cubicBezTo>
                    <a:cubicBezTo>
                      <a:pt x="390" y="190"/>
                      <a:pt x="390" y="190"/>
                      <a:pt x="390" y="190"/>
                    </a:cubicBezTo>
                    <a:cubicBezTo>
                      <a:pt x="392" y="192"/>
                      <a:pt x="392" y="192"/>
                      <a:pt x="392" y="192"/>
                    </a:cubicBezTo>
                    <a:cubicBezTo>
                      <a:pt x="394" y="199"/>
                      <a:pt x="394" y="199"/>
                      <a:pt x="394" y="199"/>
                    </a:cubicBezTo>
                    <a:cubicBezTo>
                      <a:pt x="400" y="201"/>
                      <a:pt x="400" y="201"/>
                      <a:pt x="400" y="201"/>
                    </a:cubicBezTo>
                    <a:cubicBezTo>
                      <a:pt x="401" y="200"/>
                      <a:pt x="402" y="199"/>
                      <a:pt x="403" y="199"/>
                    </a:cubicBezTo>
                    <a:cubicBezTo>
                      <a:pt x="407" y="196"/>
                      <a:pt x="410" y="194"/>
                      <a:pt x="413" y="192"/>
                    </a:cubicBezTo>
                    <a:cubicBezTo>
                      <a:pt x="415" y="191"/>
                      <a:pt x="416" y="190"/>
                      <a:pt x="418" y="190"/>
                    </a:cubicBezTo>
                    <a:cubicBezTo>
                      <a:pt x="420" y="191"/>
                      <a:pt x="424" y="193"/>
                      <a:pt x="427" y="194"/>
                    </a:cubicBezTo>
                    <a:cubicBezTo>
                      <a:pt x="428" y="195"/>
                      <a:pt x="431" y="195"/>
                      <a:pt x="433" y="195"/>
                    </a:cubicBezTo>
                    <a:cubicBezTo>
                      <a:pt x="430" y="202"/>
                      <a:pt x="430" y="202"/>
                      <a:pt x="430" y="202"/>
                    </a:cubicBezTo>
                    <a:cubicBezTo>
                      <a:pt x="428" y="203"/>
                      <a:pt x="427" y="203"/>
                      <a:pt x="426" y="204"/>
                    </a:cubicBezTo>
                    <a:cubicBezTo>
                      <a:pt x="422" y="206"/>
                      <a:pt x="418" y="208"/>
                      <a:pt x="415" y="211"/>
                    </a:cubicBezTo>
                    <a:cubicBezTo>
                      <a:pt x="412" y="211"/>
                      <a:pt x="412" y="211"/>
                      <a:pt x="412" y="211"/>
                    </a:cubicBezTo>
                    <a:cubicBezTo>
                      <a:pt x="411" y="213"/>
                      <a:pt x="410" y="215"/>
                      <a:pt x="409" y="216"/>
                    </a:cubicBezTo>
                    <a:cubicBezTo>
                      <a:pt x="406" y="220"/>
                      <a:pt x="403" y="224"/>
                      <a:pt x="400" y="228"/>
                    </a:cubicBezTo>
                    <a:cubicBezTo>
                      <a:pt x="400" y="234"/>
                      <a:pt x="400" y="234"/>
                      <a:pt x="400" y="234"/>
                    </a:cubicBezTo>
                    <a:cubicBezTo>
                      <a:pt x="409" y="234"/>
                      <a:pt x="409" y="234"/>
                      <a:pt x="409" y="234"/>
                    </a:cubicBezTo>
                    <a:cubicBezTo>
                      <a:pt x="410" y="237"/>
                      <a:pt x="411" y="239"/>
                      <a:pt x="412" y="242"/>
                    </a:cubicBezTo>
                    <a:cubicBezTo>
                      <a:pt x="414" y="247"/>
                      <a:pt x="416" y="252"/>
                      <a:pt x="418" y="257"/>
                    </a:cubicBezTo>
                    <a:cubicBezTo>
                      <a:pt x="419" y="258"/>
                      <a:pt x="419" y="259"/>
                      <a:pt x="419" y="260"/>
                    </a:cubicBezTo>
                    <a:cubicBezTo>
                      <a:pt x="411" y="256"/>
                      <a:pt x="411" y="256"/>
                      <a:pt x="411" y="256"/>
                    </a:cubicBezTo>
                    <a:cubicBezTo>
                      <a:pt x="408" y="259"/>
                      <a:pt x="408" y="259"/>
                      <a:pt x="408" y="259"/>
                    </a:cubicBezTo>
                    <a:cubicBezTo>
                      <a:pt x="417" y="268"/>
                      <a:pt x="417" y="268"/>
                      <a:pt x="417" y="268"/>
                    </a:cubicBezTo>
                    <a:cubicBezTo>
                      <a:pt x="423" y="269"/>
                      <a:pt x="423" y="269"/>
                      <a:pt x="423" y="269"/>
                    </a:cubicBezTo>
                    <a:cubicBezTo>
                      <a:pt x="424" y="271"/>
                      <a:pt x="424" y="271"/>
                      <a:pt x="424" y="271"/>
                    </a:cubicBezTo>
                    <a:cubicBezTo>
                      <a:pt x="423" y="271"/>
                      <a:pt x="422" y="271"/>
                      <a:pt x="422" y="271"/>
                    </a:cubicBezTo>
                    <a:cubicBezTo>
                      <a:pt x="417" y="274"/>
                      <a:pt x="412" y="276"/>
                      <a:pt x="407" y="279"/>
                    </a:cubicBezTo>
                    <a:cubicBezTo>
                      <a:pt x="407" y="281"/>
                      <a:pt x="407" y="281"/>
                      <a:pt x="407" y="281"/>
                    </a:cubicBezTo>
                    <a:cubicBezTo>
                      <a:pt x="420" y="283"/>
                      <a:pt x="420" y="283"/>
                      <a:pt x="420" y="283"/>
                    </a:cubicBezTo>
                    <a:cubicBezTo>
                      <a:pt x="423" y="287"/>
                      <a:pt x="423" y="287"/>
                      <a:pt x="423" y="287"/>
                    </a:cubicBezTo>
                    <a:cubicBezTo>
                      <a:pt x="417" y="292"/>
                      <a:pt x="417" y="292"/>
                      <a:pt x="417" y="292"/>
                    </a:cubicBezTo>
                    <a:cubicBezTo>
                      <a:pt x="417" y="294"/>
                      <a:pt x="417" y="294"/>
                      <a:pt x="417" y="294"/>
                    </a:cubicBezTo>
                    <a:cubicBezTo>
                      <a:pt x="418" y="294"/>
                      <a:pt x="419" y="293"/>
                      <a:pt x="420" y="292"/>
                    </a:cubicBezTo>
                    <a:cubicBezTo>
                      <a:pt x="422" y="292"/>
                      <a:pt x="423" y="292"/>
                      <a:pt x="424" y="292"/>
                    </a:cubicBezTo>
                    <a:cubicBezTo>
                      <a:pt x="425" y="296"/>
                      <a:pt x="425" y="296"/>
                      <a:pt x="425" y="296"/>
                    </a:cubicBezTo>
                    <a:cubicBezTo>
                      <a:pt x="417" y="310"/>
                      <a:pt x="417" y="310"/>
                      <a:pt x="417" y="310"/>
                    </a:cubicBezTo>
                    <a:cubicBezTo>
                      <a:pt x="414" y="312"/>
                      <a:pt x="414" y="312"/>
                      <a:pt x="414" y="312"/>
                    </a:cubicBezTo>
                    <a:cubicBezTo>
                      <a:pt x="410" y="319"/>
                      <a:pt x="410" y="319"/>
                      <a:pt x="410" y="319"/>
                    </a:cubicBezTo>
                    <a:cubicBezTo>
                      <a:pt x="406" y="320"/>
                      <a:pt x="406" y="320"/>
                      <a:pt x="406" y="320"/>
                    </a:cubicBezTo>
                    <a:cubicBezTo>
                      <a:pt x="403" y="323"/>
                      <a:pt x="403" y="323"/>
                      <a:pt x="403" y="323"/>
                    </a:cubicBezTo>
                    <a:cubicBezTo>
                      <a:pt x="407" y="325"/>
                      <a:pt x="407" y="325"/>
                      <a:pt x="407" y="325"/>
                    </a:cubicBezTo>
                    <a:cubicBezTo>
                      <a:pt x="402" y="336"/>
                      <a:pt x="402" y="336"/>
                      <a:pt x="402" y="336"/>
                    </a:cubicBezTo>
                    <a:cubicBezTo>
                      <a:pt x="398" y="337"/>
                      <a:pt x="398" y="337"/>
                      <a:pt x="398" y="337"/>
                    </a:cubicBezTo>
                    <a:cubicBezTo>
                      <a:pt x="397" y="342"/>
                      <a:pt x="397" y="342"/>
                      <a:pt x="397" y="342"/>
                    </a:cubicBezTo>
                    <a:cubicBezTo>
                      <a:pt x="393" y="347"/>
                      <a:pt x="393" y="347"/>
                      <a:pt x="393" y="347"/>
                    </a:cubicBezTo>
                    <a:cubicBezTo>
                      <a:pt x="389" y="347"/>
                      <a:pt x="389" y="347"/>
                      <a:pt x="389" y="347"/>
                    </a:cubicBezTo>
                    <a:cubicBezTo>
                      <a:pt x="388" y="351"/>
                      <a:pt x="388" y="351"/>
                      <a:pt x="388" y="351"/>
                    </a:cubicBezTo>
                    <a:cubicBezTo>
                      <a:pt x="386" y="353"/>
                      <a:pt x="384" y="355"/>
                      <a:pt x="382" y="357"/>
                    </a:cubicBezTo>
                    <a:cubicBezTo>
                      <a:pt x="379" y="359"/>
                      <a:pt x="377" y="361"/>
                      <a:pt x="374" y="364"/>
                    </a:cubicBezTo>
                    <a:cubicBezTo>
                      <a:pt x="373" y="365"/>
                      <a:pt x="371" y="366"/>
                      <a:pt x="369" y="367"/>
                    </a:cubicBezTo>
                    <a:cubicBezTo>
                      <a:pt x="364" y="366"/>
                      <a:pt x="364" y="366"/>
                      <a:pt x="364" y="366"/>
                    </a:cubicBezTo>
                    <a:cubicBezTo>
                      <a:pt x="362" y="370"/>
                      <a:pt x="362" y="370"/>
                      <a:pt x="362" y="370"/>
                    </a:cubicBezTo>
                    <a:cubicBezTo>
                      <a:pt x="358" y="371"/>
                      <a:pt x="358" y="371"/>
                      <a:pt x="358" y="371"/>
                    </a:cubicBezTo>
                    <a:cubicBezTo>
                      <a:pt x="358" y="370"/>
                      <a:pt x="357" y="370"/>
                      <a:pt x="356" y="369"/>
                    </a:cubicBezTo>
                    <a:cubicBezTo>
                      <a:pt x="356" y="367"/>
                      <a:pt x="355" y="366"/>
                      <a:pt x="354" y="365"/>
                    </a:cubicBezTo>
                    <a:cubicBezTo>
                      <a:pt x="353" y="367"/>
                      <a:pt x="353" y="367"/>
                      <a:pt x="353" y="367"/>
                    </a:cubicBezTo>
                    <a:cubicBezTo>
                      <a:pt x="353" y="373"/>
                      <a:pt x="353" y="373"/>
                      <a:pt x="353" y="373"/>
                    </a:cubicBezTo>
                    <a:cubicBezTo>
                      <a:pt x="350" y="376"/>
                      <a:pt x="350" y="376"/>
                      <a:pt x="350" y="376"/>
                    </a:cubicBezTo>
                    <a:cubicBezTo>
                      <a:pt x="348" y="375"/>
                      <a:pt x="348" y="375"/>
                      <a:pt x="348" y="375"/>
                    </a:cubicBezTo>
                    <a:cubicBezTo>
                      <a:pt x="346" y="377"/>
                      <a:pt x="346" y="377"/>
                      <a:pt x="346" y="377"/>
                    </a:cubicBezTo>
                    <a:cubicBezTo>
                      <a:pt x="341" y="378"/>
                      <a:pt x="336" y="380"/>
                      <a:pt x="332" y="381"/>
                    </a:cubicBezTo>
                    <a:cubicBezTo>
                      <a:pt x="330" y="381"/>
                      <a:pt x="328" y="381"/>
                      <a:pt x="327" y="381"/>
                    </a:cubicBezTo>
                    <a:cubicBezTo>
                      <a:pt x="326" y="381"/>
                      <a:pt x="324" y="382"/>
                      <a:pt x="323" y="382"/>
                    </a:cubicBezTo>
                    <a:cubicBezTo>
                      <a:pt x="325" y="386"/>
                      <a:pt x="325" y="386"/>
                      <a:pt x="325" y="386"/>
                    </a:cubicBezTo>
                    <a:cubicBezTo>
                      <a:pt x="323" y="389"/>
                      <a:pt x="323" y="389"/>
                      <a:pt x="323" y="389"/>
                    </a:cubicBezTo>
                    <a:cubicBezTo>
                      <a:pt x="316" y="388"/>
                      <a:pt x="316" y="388"/>
                      <a:pt x="316" y="388"/>
                    </a:cubicBezTo>
                    <a:cubicBezTo>
                      <a:pt x="317" y="380"/>
                      <a:pt x="317" y="380"/>
                      <a:pt x="317" y="380"/>
                    </a:cubicBezTo>
                    <a:cubicBezTo>
                      <a:pt x="311" y="383"/>
                      <a:pt x="311" y="383"/>
                      <a:pt x="311" y="383"/>
                    </a:cubicBezTo>
                    <a:cubicBezTo>
                      <a:pt x="310" y="382"/>
                      <a:pt x="310" y="382"/>
                      <a:pt x="310" y="382"/>
                    </a:cubicBezTo>
                    <a:cubicBezTo>
                      <a:pt x="311" y="378"/>
                      <a:pt x="311" y="378"/>
                      <a:pt x="311" y="378"/>
                    </a:cubicBezTo>
                    <a:cubicBezTo>
                      <a:pt x="307" y="378"/>
                      <a:pt x="307" y="378"/>
                      <a:pt x="307" y="378"/>
                    </a:cubicBezTo>
                    <a:cubicBezTo>
                      <a:pt x="299" y="385"/>
                      <a:pt x="299" y="385"/>
                      <a:pt x="299" y="385"/>
                    </a:cubicBezTo>
                    <a:cubicBezTo>
                      <a:pt x="298" y="382"/>
                      <a:pt x="297" y="380"/>
                      <a:pt x="295" y="378"/>
                    </a:cubicBezTo>
                    <a:cubicBezTo>
                      <a:pt x="294" y="374"/>
                      <a:pt x="292" y="371"/>
                      <a:pt x="290" y="367"/>
                    </a:cubicBezTo>
                    <a:cubicBezTo>
                      <a:pt x="277" y="361"/>
                      <a:pt x="277" y="361"/>
                      <a:pt x="277" y="361"/>
                    </a:cubicBezTo>
                    <a:cubicBezTo>
                      <a:pt x="272" y="363"/>
                      <a:pt x="268" y="365"/>
                      <a:pt x="264" y="367"/>
                    </a:cubicBezTo>
                    <a:cubicBezTo>
                      <a:pt x="257" y="370"/>
                      <a:pt x="257" y="370"/>
                      <a:pt x="257" y="370"/>
                    </a:cubicBezTo>
                    <a:cubicBezTo>
                      <a:pt x="255" y="372"/>
                      <a:pt x="252" y="373"/>
                      <a:pt x="250" y="374"/>
                    </a:cubicBezTo>
                    <a:cubicBezTo>
                      <a:pt x="246" y="376"/>
                      <a:pt x="241" y="378"/>
                      <a:pt x="237" y="380"/>
                    </a:cubicBezTo>
                    <a:cubicBezTo>
                      <a:pt x="224" y="376"/>
                      <a:pt x="224" y="376"/>
                      <a:pt x="224" y="376"/>
                    </a:cubicBezTo>
                    <a:cubicBezTo>
                      <a:pt x="220" y="356"/>
                      <a:pt x="220" y="356"/>
                      <a:pt x="220" y="356"/>
                    </a:cubicBezTo>
                    <a:cubicBezTo>
                      <a:pt x="208" y="350"/>
                      <a:pt x="208" y="350"/>
                      <a:pt x="208" y="350"/>
                    </a:cubicBezTo>
                    <a:cubicBezTo>
                      <a:pt x="208" y="345"/>
                      <a:pt x="210" y="341"/>
                      <a:pt x="211" y="336"/>
                    </a:cubicBezTo>
                    <a:cubicBezTo>
                      <a:pt x="214" y="331"/>
                      <a:pt x="216" y="326"/>
                      <a:pt x="220" y="321"/>
                    </a:cubicBezTo>
                    <a:cubicBezTo>
                      <a:pt x="213" y="305"/>
                      <a:pt x="213" y="305"/>
                      <a:pt x="213" y="305"/>
                    </a:cubicBezTo>
                    <a:cubicBezTo>
                      <a:pt x="208" y="304"/>
                      <a:pt x="208" y="304"/>
                      <a:pt x="208" y="304"/>
                    </a:cubicBezTo>
                    <a:cubicBezTo>
                      <a:pt x="194" y="287"/>
                      <a:pt x="194" y="287"/>
                      <a:pt x="194" y="287"/>
                    </a:cubicBezTo>
                    <a:cubicBezTo>
                      <a:pt x="182" y="291"/>
                      <a:pt x="169" y="295"/>
                      <a:pt x="157" y="298"/>
                    </a:cubicBezTo>
                    <a:cubicBezTo>
                      <a:pt x="152" y="299"/>
                      <a:pt x="148" y="300"/>
                      <a:pt x="143" y="301"/>
                    </a:cubicBezTo>
                    <a:cubicBezTo>
                      <a:pt x="130" y="302"/>
                      <a:pt x="130" y="302"/>
                      <a:pt x="130" y="302"/>
                    </a:cubicBezTo>
                    <a:cubicBezTo>
                      <a:pt x="123" y="305"/>
                      <a:pt x="123" y="305"/>
                      <a:pt x="123" y="305"/>
                    </a:cubicBezTo>
                    <a:cubicBezTo>
                      <a:pt x="123" y="305"/>
                      <a:pt x="123" y="305"/>
                      <a:pt x="122" y="305"/>
                    </a:cubicBezTo>
                    <a:cubicBezTo>
                      <a:pt x="109" y="299"/>
                      <a:pt x="96" y="294"/>
                      <a:pt x="81" y="288"/>
                    </a:cubicBezTo>
                    <a:cubicBezTo>
                      <a:pt x="74" y="285"/>
                      <a:pt x="66" y="282"/>
                      <a:pt x="58" y="278"/>
                    </a:cubicBezTo>
                    <a:cubicBezTo>
                      <a:pt x="55" y="271"/>
                      <a:pt x="53" y="264"/>
                      <a:pt x="52" y="257"/>
                    </a:cubicBezTo>
                    <a:cubicBezTo>
                      <a:pt x="52" y="255"/>
                      <a:pt x="51" y="254"/>
                      <a:pt x="51" y="251"/>
                    </a:cubicBezTo>
                    <a:cubicBezTo>
                      <a:pt x="50" y="246"/>
                      <a:pt x="51" y="240"/>
                      <a:pt x="51" y="234"/>
                    </a:cubicBezTo>
                    <a:cubicBezTo>
                      <a:pt x="52" y="228"/>
                      <a:pt x="53" y="221"/>
                      <a:pt x="54" y="215"/>
                    </a:cubicBezTo>
                    <a:cubicBezTo>
                      <a:pt x="53" y="215"/>
                      <a:pt x="52" y="214"/>
                      <a:pt x="51" y="214"/>
                    </a:cubicBezTo>
                    <a:cubicBezTo>
                      <a:pt x="41" y="213"/>
                      <a:pt x="41" y="213"/>
                      <a:pt x="41" y="213"/>
                    </a:cubicBezTo>
                    <a:cubicBezTo>
                      <a:pt x="36" y="212"/>
                      <a:pt x="31" y="210"/>
                      <a:pt x="26" y="209"/>
                    </a:cubicBezTo>
                    <a:cubicBezTo>
                      <a:pt x="22" y="209"/>
                      <a:pt x="19" y="208"/>
                      <a:pt x="16" y="207"/>
                    </a:cubicBezTo>
                    <a:cubicBezTo>
                      <a:pt x="13" y="206"/>
                      <a:pt x="13" y="206"/>
                      <a:pt x="13" y="206"/>
                    </a:cubicBezTo>
                    <a:cubicBezTo>
                      <a:pt x="12" y="206"/>
                      <a:pt x="10" y="205"/>
                      <a:pt x="9" y="205"/>
                    </a:cubicBezTo>
                    <a:cubicBezTo>
                      <a:pt x="12" y="202"/>
                      <a:pt x="12" y="202"/>
                      <a:pt x="12" y="202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13" y="199"/>
                      <a:pt x="13" y="198"/>
                      <a:pt x="13" y="196"/>
                    </a:cubicBezTo>
                    <a:cubicBezTo>
                      <a:pt x="13" y="187"/>
                      <a:pt x="13" y="187"/>
                      <a:pt x="13" y="187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0" y="172"/>
                      <a:pt x="0" y="170"/>
                      <a:pt x="1" y="169"/>
                    </a:cubicBezTo>
                    <a:cubicBezTo>
                      <a:pt x="1" y="167"/>
                      <a:pt x="2" y="166"/>
                      <a:pt x="3" y="164"/>
                    </a:cubicBezTo>
                    <a:cubicBezTo>
                      <a:pt x="4" y="164"/>
                      <a:pt x="4" y="164"/>
                      <a:pt x="4" y="164"/>
                    </a:cubicBezTo>
                    <a:cubicBezTo>
                      <a:pt x="5" y="162"/>
                      <a:pt x="7" y="160"/>
                      <a:pt x="9" y="158"/>
                    </a:cubicBezTo>
                    <a:cubicBezTo>
                      <a:pt x="43" y="152"/>
                      <a:pt x="43" y="152"/>
                      <a:pt x="43" y="152"/>
                    </a:cubicBezTo>
                    <a:cubicBezTo>
                      <a:pt x="45" y="148"/>
                      <a:pt x="45" y="148"/>
                      <a:pt x="45" y="148"/>
                    </a:cubicBezTo>
                    <a:cubicBezTo>
                      <a:pt x="47" y="144"/>
                      <a:pt x="50" y="141"/>
                      <a:pt x="52" y="137"/>
                    </a:cubicBezTo>
                    <a:cubicBezTo>
                      <a:pt x="53" y="138"/>
                      <a:pt x="53" y="138"/>
                      <a:pt x="53" y="138"/>
                    </a:cubicBezTo>
                    <a:cubicBezTo>
                      <a:pt x="59" y="125"/>
                      <a:pt x="59" y="125"/>
                      <a:pt x="59" y="125"/>
                    </a:cubicBezTo>
                    <a:cubicBezTo>
                      <a:pt x="61" y="121"/>
                      <a:pt x="61" y="121"/>
                      <a:pt x="61" y="121"/>
                    </a:cubicBezTo>
                    <a:cubicBezTo>
                      <a:pt x="56" y="101"/>
                      <a:pt x="56" y="101"/>
                      <a:pt x="56" y="101"/>
                    </a:cubicBezTo>
                    <a:cubicBezTo>
                      <a:pt x="75" y="98"/>
                      <a:pt x="75" y="98"/>
                      <a:pt x="75" y="98"/>
                    </a:cubicBezTo>
                    <a:cubicBezTo>
                      <a:pt x="83" y="74"/>
                      <a:pt x="83" y="74"/>
                      <a:pt x="83" y="74"/>
                    </a:cubicBezTo>
                    <a:cubicBezTo>
                      <a:pt x="98" y="73"/>
                      <a:pt x="98" y="73"/>
                      <a:pt x="98" y="73"/>
                    </a:cubicBezTo>
                    <a:cubicBezTo>
                      <a:pt x="100" y="67"/>
                      <a:pt x="100" y="67"/>
                      <a:pt x="100" y="67"/>
                    </a:cubicBezTo>
                    <a:cubicBezTo>
                      <a:pt x="110" y="61"/>
                      <a:pt x="110" y="61"/>
                      <a:pt x="110" y="61"/>
                    </a:cubicBezTo>
                    <a:cubicBezTo>
                      <a:pt x="109" y="54"/>
                      <a:pt x="109" y="54"/>
                      <a:pt x="109" y="54"/>
                    </a:cubicBezTo>
                    <a:cubicBezTo>
                      <a:pt x="128" y="52"/>
                      <a:pt x="128" y="52"/>
                      <a:pt x="128" y="52"/>
                    </a:cubicBezTo>
                    <a:cubicBezTo>
                      <a:pt x="154" y="72"/>
                      <a:pt x="154" y="72"/>
                      <a:pt x="154" y="72"/>
                    </a:cubicBezTo>
                    <a:cubicBezTo>
                      <a:pt x="154" y="77"/>
                      <a:pt x="153" y="81"/>
                      <a:pt x="152" y="86"/>
                    </a:cubicBezTo>
                    <a:cubicBezTo>
                      <a:pt x="151" y="89"/>
                      <a:pt x="150" y="92"/>
                      <a:pt x="149" y="95"/>
                    </a:cubicBezTo>
                    <a:cubicBezTo>
                      <a:pt x="157" y="102"/>
                      <a:pt x="157" y="102"/>
                      <a:pt x="157" y="102"/>
                    </a:cubicBezTo>
                    <a:cubicBezTo>
                      <a:pt x="165" y="98"/>
                      <a:pt x="165" y="98"/>
                      <a:pt x="165" y="98"/>
                    </a:cubicBezTo>
                    <a:cubicBezTo>
                      <a:pt x="188" y="111"/>
                      <a:pt x="188" y="111"/>
                      <a:pt x="188" y="111"/>
                    </a:cubicBezTo>
                    <a:cubicBezTo>
                      <a:pt x="186" y="122"/>
                      <a:pt x="186" y="122"/>
                      <a:pt x="186" y="122"/>
                    </a:cubicBezTo>
                    <a:cubicBezTo>
                      <a:pt x="194" y="130"/>
                      <a:pt x="194" y="130"/>
                      <a:pt x="194" y="130"/>
                    </a:cubicBezTo>
                    <a:cubicBezTo>
                      <a:pt x="219" y="128"/>
                      <a:pt x="219" y="128"/>
                      <a:pt x="219" y="128"/>
                    </a:cubicBezTo>
                    <a:cubicBezTo>
                      <a:pt x="230" y="140"/>
                      <a:pt x="230" y="140"/>
                      <a:pt x="230" y="140"/>
                    </a:cubicBezTo>
                    <a:cubicBezTo>
                      <a:pt x="243" y="141"/>
                      <a:pt x="256" y="143"/>
                      <a:pt x="269" y="144"/>
                    </a:cubicBezTo>
                    <a:cubicBezTo>
                      <a:pt x="287" y="133"/>
                      <a:pt x="287" y="133"/>
                      <a:pt x="287" y="133"/>
                    </a:cubicBezTo>
                    <a:cubicBezTo>
                      <a:pt x="306" y="136"/>
                      <a:pt x="306" y="136"/>
                      <a:pt x="306" y="136"/>
                    </a:cubicBezTo>
                    <a:cubicBezTo>
                      <a:pt x="316" y="126"/>
                      <a:pt x="316" y="126"/>
                      <a:pt x="316" y="126"/>
                    </a:cubicBezTo>
                    <a:cubicBezTo>
                      <a:pt x="310" y="113"/>
                      <a:pt x="310" y="113"/>
                      <a:pt x="310" y="113"/>
                    </a:cubicBezTo>
                    <a:cubicBezTo>
                      <a:pt x="321" y="101"/>
                      <a:pt x="321" y="101"/>
                      <a:pt x="321" y="101"/>
                    </a:cubicBezTo>
                    <a:cubicBezTo>
                      <a:pt x="335" y="106"/>
                      <a:pt x="335" y="106"/>
                      <a:pt x="335" y="106"/>
                    </a:cubicBezTo>
                    <a:lnTo>
                      <a:pt x="386" y="77"/>
                    </a:lnTo>
                    <a:close/>
                  </a:path>
                </a:pathLst>
              </a:custGeom>
              <a:solidFill>
                <a:srgbClr val="00C1FF"/>
              </a:solidFill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3" name="Freeform 155">
                <a:extLst>
                  <a:ext uri="{FF2B5EF4-FFF2-40B4-BE49-F238E27FC236}">
                    <a16:creationId xmlns:a16="http://schemas.microsoft.com/office/drawing/2014/main" id="{2542CD55-E1C0-0AE4-9399-E60AA07AB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5287" y="3497263"/>
                <a:ext cx="50800" cy="39688"/>
              </a:xfrm>
              <a:custGeom>
                <a:avLst/>
                <a:gdLst>
                  <a:gd name="T0" fmla="*/ 2 w 19"/>
                  <a:gd name="T1" fmla="*/ 14 h 15"/>
                  <a:gd name="T2" fmla="*/ 0 w 19"/>
                  <a:gd name="T3" fmla="*/ 10 h 15"/>
                  <a:gd name="T4" fmla="*/ 2 w 19"/>
                  <a:gd name="T5" fmla="*/ 6 h 15"/>
                  <a:gd name="T6" fmla="*/ 18 w 19"/>
                  <a:gd name="T7" fmla="*/ 0 h 15"/>
                  <a:gd name="T8" fmla="*/ 19 w 19"/>
                  <a:gd name="T9" fmla="*/ 3 h 15"/>
                  <a:gd name="T10" fmla="*/ 6 w 19"/>
                  <a:gd name="T11" fmla="*/ 15 h 15"/>
                  <a:gd name="T12" fmla="*/ 2 w 19"/>
                  <a:gd name="T13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5">
                    <a:moveTo>
                      <a:pt x="2" y="14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1" y="7"/>
                      <a:pt x="2" y="6"/>
                    </a:cubicBezTo>
                    <a:cubicBezTo>
                      <a:pt x="7" y="4"/>
                      <a:pt x="12" y="2"/>
                      <a:pt x="18" y="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5" y="7"/>
                      <a:pt x="10" y="11"/>
                      <a:pt x="6" y="15"/>
                    </a:cubicBezTo>
                    <a:cubicBezTo>
                      <a:pt x="2" y="14"/>
                      <a:pt x="2" y="14"/>
                      <a:pt x="2" y="14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13" name="Freeform 156">
              <a:extLst>
                <a:ext uri="{FF2B5EF4-FFF2-40B4-BE49-F238E27FC236}">
                  <a16:creationId xmlns:a16="http://schemas.microsoft.com/office/drawing/2014/main" id="{802FD549-3C13-8538-454E-FC173DF04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7" y="3679824"/>
              <a:ext cx="120650" cy="96838"/>
            </a:xfrm>
            <a:custGeom>
              <a:avLst/>
              <a:gdLst>
                <a:gd name="T0" fmla="*/ 45 w 45"/>
                <a:gd name="T1" fmla="*/ 15 h 36"/>
                <a:gd name="T2" fmla="*/ 45 w 45"/>
                <a:gd name="T3" fmla="*/ 5 h 36"/>
                <a:gd name="T4" fmla="*/ 42 w 45"/>
                <a:gd name="T5" fmla="*/ 3 h 36"/>
                <a:gd name="T6" fmla="*/ 38 w 45"/>
                <a:gd name="T7" fmla="*/ 6 h 36"/>
                <a:gd name="T8" fmla="*/ 27 w 45"/>
                <a:gd name="T9" fmla="*/ 1 h 36"/>
                <a:gd name="T10" fmla="*/ 21 w 45"/>
                <a:gd name="T11" fmla="*/ 0 h 36"/>
                <a:gd name="T12" fmla="*/ 10 w 45"/>
                <a:gd name="T13" fmla="*/ 1 h 36"/>
                <a:gd name="T14" fmla="*/ 1 w 45"/>
                <a:gd name="T15" fmla="*/ 5 h 36"/>
                <a:gd name="T16" fmla="*/ 1 w 45"/>
                <a:gd name="T17" fmla="*/ 7 h 36"/>
                <a:gd name="T18" fmla="*/ 1 w 45"/>
                <a:gd name="T19" fmla="*/ 7 h 36"/>
                <a:gd name="T20" fmla="*/ 2 w 45"/>
                <a:gd name="T21" fmla="*/ 13 h 36"/>
                <a:gd name="T22" fmla="*/ 0 w 45"/>
                <a:gd name="T23" fmla="*/ 17 h 36"/>
                <a:gd name="T24" fmla="*/ 0 w 45"/>
                <a:gd name="T25" fmla="*/ 18 h 36"/>
                <a:gd name="T26" fmla="*/ 1 w 45"/>
                <a:gd name="T27" fmla="*/ 21 h 36"/>
                <a:gd name="T28" fmla="*/ 5 w 45"/>
                <a:gd name="T29" fmla="*/ 21 h 36"/>
                <a:gd name="T30" fmla="*/ 8 w 45"/>
                <a:gd name="T31" fmla="*/ 31 h 36"/>
                <a:gd name="T32" fmla="*/ 11 w 45"/>
                <a:gd name="T33" fmla="*/ 31 h 36"/>
                <a:gd name="T34" fmla="*/ 14 w 45"/>
                <a:gd name="T35" fmla="*/ 28 h 36"/>
                <a:gd name="T36" fmla="*/ 16 w 45"/>
                <a:gd name="T37" fmla="*/ 30 h 36"/>
                <a:gd name="T38" fmla="*/ 13 w 45"/>
                <a:gd name="T39" fmla="*/ 34 h 36"/>
                <a:gd name="T40" fmla="*/ 18 w 45"/>
                <a:gd name="T41" fmla="*/ 36 h 36"/>
                <a:gd name="T42" fmla="*/ 21 w 45"/>
                <a:gd name="T43" fmla="*/ 36 h 36"/>
                <a:gd name="T44" fmla="*/ 32 w 45"/>
                <a:gd name="T45" fmla="*/ 31 h 36"/>
                <a:gd name="T46" fmla="*/ 34 w 45"/>
                <a:gd name="T47" fmla="*/ 23 h 36"/>
                <a:gd name="T48" fmla="*/ 45 w 45"/>
                <a:gd name="T49" fmla="*/ 1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36">
                  <a:moveTo>
                    <a:pt x="45" y="15"/>
                  </a:moveTo>
                  <a:cubicBezTo>
                    <a:pt x="45" y="5"/>
                    <a:pt x="45" y="5"/>
                    <a:pt x="45" y="5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4" y="5"/>
                    <a:pt x="30" y="1"/>
                    <a:pt x="27" y="1"/>
                  </a:cubicBezTo>
                  <a:cubicBezTo>
                    <a:pt x="25" y="0"/>
                    <a:pt x="23" y="0"/>
                    <a:pt x="21" y="0"/>
                  </a:cubicBezTo>
                  <a:cubicBezTo>
                    <a:pt x="18" y="0"/>
                    <a:pt x="14" y="1"/>
                    <a:pt x="10" y="1"/>
                  </a:cubicBezTo>
                  <a:cubicBezTo>
                    <a:pt x="7" y="1"/>
                    <a:pt x="4" y="4"/>
                    <a:pt x="1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4" y="35"/>
                    <a:pt x="16" y="35"/>
                    <a:pt x="18" y="36"/>
                  </a:cubicBezTo>
                  <a:cubicBezTo>
                    <a:pt x="19" y="36"/>
                    <a:pt x="20" y="36"/>
                    <a:pt x="21" y="36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4" y="23"/>
                    <a:pt x="34" y="23"/>
                    <a:pt x="34" y="23"/>
                  </a:cubicBezTo>
                  <a:lnTo>
                    <a:pt x="45" y="1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Freeform 157">
              <a:extLst>
                <a:ext uri="{FF2B5EF4-FFF2-40B4-BE49-F238E27FC236}">
                  <a16:creationId xmlns:a16="http://schemas.microsoft.com/office/drawing/2014/main" id="{CD4945DC-7954-088F-C39C-97FCC761B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9587" y="3911599"/>
              <a:ext cx="57150" cy="55563"/>
            </a:xfrm>
            <a:custGeom>
              <a:avLst/>
              <a:gdLst>
                <a:gd name="T0" fmla="*/ 17 w 21"/>
                <a:gd name="T1" fmla="*/ 0 h 21"/>
                <a:gd name="T2" fmla="*/ 14 w 21"/>
                <a:gd name="T3" fmla="*/ 5 h 21"/>
                <a:gd name="T4" fmla="*/ 17 w 21"/>
                <a:gd name="T5" fmla="*/ 5 h 21"/>
                <a:gd name="T6" fmla="*/ 18 w 21"/>
                <a:gd name="T7" fmla="*/ 10 h 21"/>
                <a:gd name="T8" fmla="*/ 13 w 21"/>
                <a:gd name="T9" fmla="*/ 13 h 21"/>
                <a:gd name="T10" fmla="*/ 10 w 21"/>
                <a:gd name="T11" fmla="*/ 11 h 21"/>
                <a:gd name="T12" fmla="*/ 7 w 21"/>
                <a:gd name="T13" fmla="*/ 13 h 21"/>
                <a:gd name="T14" fmla="*/ 1 w 21"/>
                <a:gd name="T15" fmla="*/ 15 h 21"/>
                <a:gd name="T16" fmla="*/ 0 w 21"/>
                <a:gd name="T17" fmla="*/ 18 h 21"/>
                <a:gd name="T18" fmla="*/ 11 w 21"/>
                <a:gd name="T19" fmla="*/ 21 h 21"/>
                <a:gd name="T20" fmla="*/ 13 w 21"/>
                <a:gd name="T21" fmla="*/ 17 h 21"/>
                <a:gd name="T22" fmla="*/ 19 w 21"/>
                <a:gd name="T23" fmla="*/ 16 h 21"/>
                <a:gd name="T24" fmla="*/ 21 w 21"/>
                <a:gd name="T25" fmla="*/ 7 h 21"/>
                <a:gd name="T26" fmla="*/ 17 w 21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1">
                  <a:moveTo>
                    <a:pt x="17" y="0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2"/>
                    <a:pt x="8" y="12"/>
                    <a:pt x="7" y="13"/>
                  </a:cubicBezTo>
                  <a:cubicBezTo>
                    <a:pt x="5" y="14"/>
                    <a:pt x="3" y="14"/>
                    <a:pt x="1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4" y="20"/>
                    <a:pt x="7" y="20"/>
                    <a:pt x="11" y="21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1" y="7"/>
                    <a:pt x="21" y="7"/>
                    <a:pt x="21" y="7"/>
                  </a:cubicBezTo>
                  <a:lnTo>
                    <a:pt x="17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Freeform 158">
              <a:extLst>
                <a:ext uri="{FF2B5EF4-FFF2-40B4-BE49-F238E27FC236}">
                  <a16:creationId xmlns:a16="http://schemas.microsoft.com/office/drawing/2014/main" id="{BE675727-3DB5-C5E2-8D95-050AC861F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1100" y="3248024"/>
              <a:ext cx="65087" cy="39688"/>
            </a:xfrm>
            <a:custGeom>
              <a:avLst/>
              <a:gdLst>
                <a:gd name="T0" fmla="*/ 24 w 24"/>
                <a:gd name="T1" fmla="*/ 9 h 15"/>
                <a:gd name="T2" fmla="*/ 22 w 24"/>
                <a:gd name="T3" fmla="*/ 0 h 15"/>
                <a:gd name="T4" fmla="*/ 14 w 24"/>
                <a:gd name="T5" fmla="*/ 1 h 15"/>
                <a:gd name="T6" fmla="*/ 1 w 24"/>
                <a:gd name="T7" fmla="*/ 2 h 15"/>
                <a:gd name="T8" fmla="*/ 1 w 24"/>
                <a:gd name="T9" fmla="*/ 3 h 15"/>
                <a:gd name="T10" fmla="*/ 0 w 24"/>
                <a:gd name="T11" fmla="*/ 9 h 15"/>
                <a:gd name="T12" fmla="*/ 3 w 24"/>
                <a:gd name="T13" fmla="*/ 15 h 15"/>
                <a:gd name="T14" fmla="*/ 3 w 24"/>
                <a:gd name="T15" fmla="*/ 15 h 15"/>
                <a:gd name="T16" fmla="*/ 5 w 24"/>
                <a:gd name="T17" fmla="*/ 15 h 15"/>
                <a:gd name="T18" fmla="*/ 16 w 24"/>
                <a:gd name="T19" fmla="*/ 14 h 15"/>
                <a:gd name="T20" fmla="*/ 23 w 24"/>
                <a:gd name="T21" fmla="*/ 11 h 15"/>
                <a:gd name="T22" fmla="*/ 24 w 24"/>
                <a:gd name="T23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15">
                  <a:moveTo>
                    <a:pt x="24" y="9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4" y="10"/>
                    <a:pt x="24" y="9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Freeform 159">
              <a:extLst>
                <a:ext uri="{FF2B5EF4-FFF2-40B4-BE49-F238E27FC236}">
                  <a16:creationId xmlns:a16="http://schemas.microsoft.com/office/drawing/2014/main" id="{841E3550-F564-F91F-AE8A-6E406E65C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1100" y="3248024"/>
              <a:ext cx="65087" cy="39688"/>
            </a:xfrm>
            <a:custGeom>
              <a:avLst/>
              <a:gdLst>
                <a:gd name="T0" fmla="*/ 24 w 24"/>
                <a:gd name="T1" fmla="*/ 9 h 15"/>
                <a:gd name="T2" fmla="*/ 22 w 24"/>
                <a:gd name="T3" fmla="*/ 0 h 15"/>
                <a:gd name="T4" fmla="*/ 14 w 24"/>
                <a:gd name="T5" fmla="*/ 1 h 15"/>
                <a:gd name="T6" fmla="*/ 1 w 24"/>
                <a:gd name="T7" fmla="*/ 2 h 15"/>
                <a:gd name="T8" fmla="*/ 1 w 24"/>
                <a:gd name="T9" fmla="*/ 3 h 15"/>
                <a:gd name="T10" fmla="*/ 0 w 24"/>
                <a:gd name="T11" fmla="*/ 9 h 15"/>
                <a:gd name="T12" fmla="*/ 3 w 24"/>
                <a:gd name="T13" fmla="*/ 15 h 15"/>
                <a:gd name="T14" fmla="*/ 3 w 24"/>
                <a:gd name="T15" fmla="*/ 15 h 15"/>
                <a:gd name="T16" fmla="*/ 5 w 24"/>
                <a:gd name="T17" fmla="*/ 15 h 15"/>
                <a:gd name="T18" fmla="*/ 16 w 24"/>
                <a:gd name="T19" fmla="*/ 14 h 15"/>
                <a:gd name="T20" fmla="*/ 23 w 24"/>
                <a:gd name="T21" fmla="*/ 11 h 15"/>
                <a:gd name="T22" fmla="*/ 24 w 24"/>
                <a:gd name="T23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15">
                  <a:moveTo>
                    <a:pt x="24" y="9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4" y="10"/>
                    <a:pt x="24" y="9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Freeform 160">
              <a:extLst>
                <a:ext uri="{FF2B5EF4-FFF2-40B4-BE49-F238E27FC236}">
                  <a16:creationId xmlns:a16="http://schemas.microsoft.com/office/drawing/2014/main" id="{F1B6FB20-4AB6-9B0C-29EF-8347DB9DF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1100" y="3325812"/>
              <a:ext cx="96837" cy="160338"/>
            </a:xfrm>
            <a:custGeom>
              <a:avLst/>
              <a:gdLst>
                <a:gd name="T0" fmla="*/ 13 w 36"/>
                <a:gd name="T1" fmla="*/ 0 h 60"/>
                <a:gd name="T2" fmla="*/ 4 w 36"/>
                <a:gd name="T3" fmla="*/ 0 h 60"/>
                <a:gd name="T4" fmla="*/ 0 w 36"/>
                <a:gd name="T5" fmla="*/ 10 h 60"/>
                <a:gd name="T6" fmla="*/ 4 w 36"/>
                <a:gd name="T7" fmla="*/ 25 h 60"/>
                <a:gd name="T8" fmla="*/ 1 w 36"/>
                <a:gd name="T9" fmla="*/ 33 h 60"/>
                <a:gd name="T10" fmla="*/ 6 w 36"/>
                <a:gd name="T11" fmla="*/ 50 h 60"/>
                <a:gd name="T12" fmla="*/ 16 w 36"/>
                <a:gd name="T13" fmla="*/ 49 h 60"/>
                <a:gd name="T14" fmla="*/ 20 w 36"/>
                <a:gd name="T15" fmla="*/ 47 h 60"/>
                <a:gd name="T16" fmla="*/ 24 w 36"/>
                <a:gd name="T17" fmla="*/ 43 h 60"/>
                <a:gd name="T18" fmla="*/ 24 w 36"/>
                <a:gd name="T19" fmla="*/ 39 h 60"/>
                <a:gd name="T20" fmla="*/ 27 w 36"/>
                <a:gd name="T21" fmla="*/ 41 h 60"/>
                <a:gd name="T22" fmla="*/ 29 w 36"/>
                <a:gd name="T23" fmla="*/ 44 h 60"/>
                <a:gd name="T24" fmla="*/ 31 w 36"/>
                <a:gd name="T25" fmla="*/ 55 h 60"/>
                <a:gd name="T26" fmla="*/ 33 w 36"/>
                <a:gd name="T27" fmla="*/ 60 h 60"/>
                <a:gd name="T28" fmla="*/ 35 w 36"/>
                <a:gd name="T29" fmla="*/ 40 h 60"/>
                <a:gd name="T30" fmla="*/ 36 w 36"/>
                <a:gd name="T31" fmla="*/ 32 h 60"/>
                <a:gd name="T32" fmla="*/ 36 w 36"/>
                <a:gd name="T33" fmla="*/ 31 h 60"/>
                <a:gd name="T34" fmla="*/ 33 w 36"/>
                <a:gd name="T35" fmla="*/ 29 h 60"/>
                <a:gd name="T36" fmla="*/ 35 w 36"/>
                <a:gd name="T37" fmla="*/ 20 h 60"/>
                <a:gd name="T38" fmla="*/ 31 w 36"/>
                <a:gd name="T39" fmla="*/ 15 h 60"/>
                <a:gd name="T40" fmla="*/ 17 w 36"/>
                <a:gd name="T41" fmla="*/ 12 h 60"/>
                <a:gd name="T42" fmla="*/ 13 w 36"/>
                <a:gd name="T4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60">
                  <a:moveTo>
                    <a:pt x="13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9" y="50"/>
                    <a:pt x="13" y="49"/>
                    <a:pt x="16" y="49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9" y="48"/>
                    <a:pt x="30" y="52"/>
                    <a:pt x="31" y="55"/>
                  </a:cubicBezTo>
                  <a:cubicBezTo>
                    <a:pt x="31" y="57"/>
                    <a:pt x="32" y="58"/>
                    <a:pt x="33" y="60"/>
                  </a:cubicBezTo>
                  <a:cubicBezTo>
                    <a:pt x="34" y="54"/>
                    <a:pt x="34" y="47"/>
                    <a:pt x="35" y="40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7" y="12"/>
                    <a:pt x="17" y="12"/>
                    <a:pt x="17" y="12"/>
                  </a:cubicBezTo>
                  <a:lnTo>
                    <a:pt x="13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Freeform 161">
              <a:extLst>
                <a:ext uri="{FF2B5EF4-FFF2-40B4-BE49-F238E27FC236}">
                  <a16:creationId xmlns:a16="http://schemas.microsoft.com/office/drawing/2014/main" id="{3F3D245E-149E-9EBB-DCA8-5105C742A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9700" y="2898774"/>
              <a:ext cx="50800" cy="26988"/>
            </a:xfrm>
            <a:custGeom>
              <a:avLst/>
              <a:gdLst>
                <a:gd name="T0" fmla="*/ 10 w 32"/>
                <a:gd name="T1" fmla="*/ 0 h 17"/>
                <a:gd name="T2" fmla="*/ 0 w 32"/>
                <a:gd name="T3" fmla="*/ 2 h 17"/>
                <a:gd name="T4" fmla="*/ 17 w 32"/>
                <a:gd name="T5" fmla="*/ 17 h 17"/>
                <a:gd name="T6" fmla="*/ 32 w 32"/>
                <a:gd name="T7" fmla="*/ 15 h 17"/>
                <a:gd name="T8" fmla="*/ 17 w 32"/>
                <a:gd name="T9" fmla="*/ 0 h 17"/>
                <a:gd name="T10" fmla="*/ 10 w 32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17">
                  <a:moveTo>
                    <a:pt x="10" y="0"/>
                  </a:moveTo>
                  <a:lnTo>
                    <a:pt x="0" y="2"/>
                  </a:lnTo>
                  <a:lnTo>
                    <a:pt x="17" y="17"/>
                  </a:lnTo>
                  <a:lnTo>
                    <a:pt x="32" y="15"/>
                  </a:lnTo>
                  <a:lnTo>
                    <a:pt x="17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Freeform 162">
              <a:extLst>
                <a:ext uri="{FF2B5EF4-FFF2-40B4-BE49-F238E27FC236}">
                  <a16:creationId xmlns:a16="http://schemas.microsoft.com/office/drawing/2014/main" id="{451B5EC1-7D24-5A47-2122-046E3E076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2875" y="2822575"/>
              <a:ext cx="144462" cy="119063"/>
            </a:xfrm>
            <a:custGeom>
              <a:avLst/>
              <a:gdLst>
                <a:gd name="T0" fmla="*/ 48 w 54"/>
                <a:gd name="T1" fmla="*/ 15 h 44"/>
                <a:gd name="T2" fmla="*/ 44 w 54"/>
                <a:gd name="T3" fmla="*/ 15 h 44"/>
                <a:gd name="T4" fmla="*/ 36 w 54"/>
                <a:gd name="T5" fmla="*/ 0 h 44"/>
                <a:gd name="T6" fmla="*/ 21 w 54"/>
                <a:gd name="T7" fmla="*/ 10 h 44"/>
                <a:gd name="T8" fmla="*/ 13 w 54"/>
                <a:gd name="T9" fmla="*/ 7 h 44"/>
                <a:gd name="T10" fmla="*/ 13 w 54"/>
                <a:gd name="T11" fmla="*/ 11 h 44"/>
                <a:gd name="T12" fmla="*/ 7 w 54"/>
                <a:gd name="T13" fmla="*/ 15 h 44"/>
                <a:gd name="T14" fmla="*/ 0 w 54"/>
                <a:gd name="T15" fmla="*/ 14 h 44"/>
                <a:gd name="T16" fmla="*/ 3 w 54"/>
                <a:gd name="T17" fmla="*/ 18 h 44"/>
                <a:gd name="T18" fmla="*/ 12 w 54"/>
                <a:gd name="T19" fmla="*/ 22 h 44"/>
                <a:gd name="T20" fmla="*/ 24 w 54"/>
                <a:gd name="T21" fmla="*/ 33 h 44"/>
                <a:gd name="T22" fmla="*/ 31 w 54"/>
                <a:gd name="T23" fmla="*/ 29 h 44"/>
                <a:gd name="T24" fmla="*/ 36 w 54"/>
                <a:gd name="T25" fmla="*/ 40 h 44"/>
                <a:gd name="T26" fmla="*/ 43 w 54"/>
                <a:gd name="T27" fmla="*/ 44 h 44"/>
                <a:gd name="T28" fmla="*/ 42 w 54"/>
                <a:gd name="T29" fmla="*/ 31 h 44"/>
                <a:gd name="T30" fmla="*/ 46 w 54"/>
                <a:gd name="T31" fmla="*/ 33 h 44"/>
                <a:gd name="T32" fmla="*/ 47 w 54"/>
                <a:gd name="T33" fmla="*/ 22 h 44"/>
                <a:gd name="T34" fmla="*/ 50 w 54"/>
                <a:gd name="T35" fmla="*/ 21 h 44"/>
                <a:gd name="T36" fmla="*/ 54 w 54"/>
                <a:gd name="T37" fmla="*/ 22 h 44"/>
                <a:gd name="T38" fmla="*/ 54 w 54"/>
                <a:gd name="T39" fmla="*/ 19 h 44"/>
                <a:gd name="T40" fmla="*/ 48 w 54"/>
                <a:gd name="T41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4">
                  <a:moveTo>
                    <a:pt x="48" y="15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2" y="38"/>
                    <a:pt x="41" y="34"/>
                    <a:pt x="42" y="31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19"/>
                    <a:pt x="54" y="19"/>
                    <a:pt x="54" y="19"/>
                  </a:cubicBezTo>
                  <a:lnTo>
                    <a:pt x="48" y="1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Freeform 163">
              <a:extLst>
                <a:ext uri="{FF2B5EF4-FFF2-40B4-BE49-F238E27FC236}">
                  <a16:creationId xmlns:a16="http://schemas.microsoft.com/office/drawing/2014/main" id="{69F4F83F-F649-E294-2BF4-375480D9F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837" y="2860674"/>
              <a:ext cx="109537" cy="61913"/>
            </a:xfrm>
            <a:custGeom>
              <a:avLst/>
              <a:gdLst>
                <a:gd name="T0" fmla="*/ 0 w 41"/>
                <a:gd name="T1" fmla="*/ 6 h 23"/>
                <a:gd name="T2" fmla="*/ 6 w 41"/>
                <a:gd name="T3" fmla="*/ 13 h 23"/>
                <a:gd name="T4" fmla="*/ 7 w 41"/>
                <a:gd name="T5" fmla="*/ 14 h 23"/>
                <a:gd name="T6" fmla="*/ 9 w 41"/>
                <a:gd name="T7" fmla="*/ 14 h 23"/>
                <a:gd name="T8" fmla="*/ 16 w 41"/>
                <a:gd name="T9" fmla="*/ 14 h 23"/>
                <a:gd name="T10" fmla="*/ 22 w 41"/>
                <a:gd name="T11" fmla="*/ 14 h 23"/>
                <a:gd name="T12" fmla="*/ 26 w 41"/>
                <a:gd name="T13" fmla="*/ 14 h 23"/>
                <a:gd name="T14" fmla="*/ 35 w 41"/>
                <a:gd name="T15" fmla="*/ 23 h 23"/>
                <a:gd name="T16" fmla="*/ 41 w 41"/>
                <a:gd name="T17" fmla="*/ 19 h 23"/>
                <a:gd name="T18" fmla="*/ 29 w 41"/>
                <a:gd name="T19" fmla="*/ 8 h 23"/>
                <a:gd name="T20" fmla="*/ 20 w 41"/>
                <a:gd name="T21" fmla="*/ 4 h 23"/>
                <a:gd name="T22" fmla="*/ 17 w 41"/>
                <a:gd name="T23" fmla="*/ 0 h 23"/>
                <a:gd name="T24" fmla="*/ 0 w 41"/>
                <a:gd name="T25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23">
                  <a:moveTo>
                    <a:pt x="0" y="6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36" y="16"/>
                    <a:pt x="33" y="12"/>
                    <a:pt x="29" y="8"/>
                  </a:cubicBezTo>
                  <a:cubicBezTo>
                    <a:pt x="26" y="6"/>
                    <a:pt x="23" y="6"/>
                    <a:pt x="20" y="4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Freeform 164">
              <a:extLst>
                <a:ext uri="{FF2B5EF4-FFF2-40B4-BE49-F238E27FC236}">
                  <a16:creationId xmlns:a16="http://schemas.microsoft.com/office/drawing/2014/main" id="{8F54A85C-9277-2B9B-CAA6-5822F3CFD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1100" y="3140074"/>
              <a:ext cx="500062" cy="520700"/>
            </a:xfrm>
            <a:custGeom>
              <a:avLst/>
              <a:gdLst>
                <a:gd name="T0" fmla="*/ 30 w 186"/>
                <a:gd name="T1" fmla="*/ 3 h 194"/>
                <a:gd name="T2" fmla="*/ 16 w 186"/>
                <a:gd name="T3" fmla="*/ 9 h 194"/>
                <a:gd name="T4" fmla="*/ 22 w 186"/>
                <a:gd name="T5" fmla="*/ 16 h 194"/>
                <a:gd name="T6" fmla="*/ 17 w 186"/>
                <a:gd name="T7" fmla="*/ 20 h 194"/>
                <a:gd name="T8" fmla="*/ 17 w 186"/>
                <a:gd name="T9" fmla="*/ 25 h 194"/>
                <a:gd name="T10" fmla="*/ 12 w 186"/>
                <a:gd name="T11" fmla="*/ 25 h 194"/>
                <a:gd name="T12" fmla="*/ 9 w 186"/>
                <a:gd name="T13" fmla="*/ 29 h 194"/>
                <a:gd name="T14" fmla="*/ 5 w 186"/>
                <a:gd name="T15" fmla="*/ 32 h 194"/>
                <a:gd name="T16" fmla="*/ 4 w 186"/>
                <a:gd name="T17" fmla="*/ 33 h 194"/>
                <a:gd name="T18" fmla="*/ 5 w 186"/>
                <a:gd name="T19" fmla="*/ 34 h 194"/>
                <a:gd name="T20" fmla="*/ 0 w 186"/>
                <a:gd name="T21" fmla="*/ 48 h 194"/>
                <a:gd name="T22" fmla="*/ 0 w 186"/>
                <a:gd name="T23" fmla="*/ 50 h 194"/>
                <a:gd name="T24" fmla="*/ 4 w 186"/>
                <a:gd name="T25" fmla="*/ 52 h 194"/>
                <a:gd name="T26" fmla="*/ 17 w 186"/>
                <a:gd name="T27" fmla="*/ 77 h 194"/>
                <a:gd name="T28" fmla="*/ 18 w 186"/>
                <a:gd name="T29" fmla="*/ 81 h 194"/>
                <a:gd name="T30" fmla="*/ 23 w 186"/>
                <a:gd name="T31" fmla="*/ 87 h 194"/>
                <a:gd name="T32" fmla="*/ 27 w 186"/>
                <a:gd name="T33" fmla="*/ 89 h 194"/>
                <a:gd name="T34" fmla="*/ 37 w 186"/>
                <a:gd name="T35" fmla="*/ 109 h 194"/>
                <a:gd name="T36" fmla="*/ 36 w 186"/>
                <a:gd name="T37" fmla="*/ 113 h 194"/>
                <a:gd name="T38" fmla="*/ 36 w 186"/>
                <a:gd name="T39" fmla="*/ 122 h 194"/>
                <a:gd name="T40" fmla="*/ 47 w 186"/>
                <a:gd name="T41" fmla="*/ 137 h 194"/>
                <a:gd name="T42" fmla="*/ 57 w 186"/>
                <a:gd name="T43" fmla="*/ 156 h 194"/>
                <a:gd name="T44" fmla="*/ 71 w 186"/>
                <a:gd name="T45" fmla="*/ 180 h 194"/>
                <a:gd name="T46" fmla="*/ 79 w 186"/>
                <a:gd name="T47" fmla="*/ 173 h 194"/>
                <a:gd name="T48" fmla="*/ 87 w 186"/>
                <a:gd name="T49" fmla="*/ 175 h 194"/>
                <a:gd name="T50" fmla="*/ 99 w 186"/>
                <a:gd name="T51" fmla="*/ 186 h 194"/>
                <a:gd name="T52" fmla="*/ 99 w 186"/>
                <a:gd name="T53" fmla="*/ 194 h 194"/>
                <a:gd name="T54" fmla="*/ 117 w 186"/>
                <a:gd name="T55" fmla="*/ 175 h 194"/>
                <a:gd name="T56" fmla="*/ 183 w 186"/>
                <a:gd name="T57" fmla="*/ 146 h 194"/>
                <a:gd name="T58" fmla="*/ 186 w 186"/>
                <a:gd name="T59" fmla="*/ 105 h 194"/>
                <a:gd name="T60" fmla="*/ 181 w 186"/>
                <a:gd name="T61" fmla="*/ 100 h 194"/>
                <a:gd name="T62" fmla="*/ 176 w 186"/>
                <a:gd name="T63" fmla="*/ 105 h 194"/>
                <a:gd name="T64" fmla="*/ 146 w 186"/>
                <a:gd name="T65" fmla="*/ 105 h 194"/>
                <a:gd name="T66" fmla="*/ 145 w 186"/>
                <a:gd name="T67" fmla="*/ 99 h 194"/>
                <a:gd name="T68" fmla="*/ 137 w 186"/>
                <a:gd name="T69" fmla="*/ 90 h 194"/>
                <a:gd name="T70" fmla="*/ 141 w 186"/>
                <a:gd name="T71" fmla="*/ 82 h 194"/>
                <a:gd name="T72" fmla="*/ 137 w 186"/>
                <a:gd name="T73" fmla="*/ 67 h 194"/>
                <a:gd name="T74" fmla="*/ 136 w 186"/>
                <a:gd name="T75" fmla="*/ 64 h 194"/>
                <a:gd name="T76" fmla="*/ 130 w 186"/>
                <a:gd name="T77" fmla="*/ 59 h 194"/>
                <a:gd name="T78" fmla="*/ 112 w 186"/>
                <a:gd name="T79" fmla="*/ 34 h 194"/>
                <a:gd name="T80" fmla="*/ 110 w 186"/>
                <a:gd name="T81" fmla="*/ 30 h 194"/>
                <a:gd name="T82" fmla="*/ 104 w 186"/>
                <a:gd name="T83" fmla="*/ 29 h 194"/>
                <a:gd name="T84" fmla="*/ 102 w 186"/>
                <a:gd name="T85" fmla="*/ 27 h 194"/>
                <a:gd name="T86" fmla="*/ 92 w 186"/>
                <a:gd name="T87" fmla="*/ 26 h 194"/>
                <a:gd name="T88" fmla="*/ 74 w 186"/>
                <a:gd name="T89" fmla="*/ 5 h 194"/>
                <a:gd name="T90" fmla="*/ 32 w 186"/>
                <a:gd name="T91" fmla="*/ 0 h 194"/>
                <a:gd name="T92" fmla="*/ 30 w 186"/>
                <a:gd name="T93" fmla="*/ 3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6" h="194">
                  <a:moveTo>
                    <a:pt x="30" y="3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8" y="29"/>
                    <a:pt x="7" y="31"/>
                    <a:pt x="5" y="32"/>
                  </a:cubicBezTo>
                  <a:cubicBezTo>
                    <a:pt x="5" y="32"/>
                    <a:pt x="5" y="33"/>
                    <a:pt x="4" y="33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3" y="38"/>
                    <a:pt x="1" y="43"/>
                    <a:pt x="0" y="48"/>
                  </a:cubicBezTo>
                  <a:cubicBezTo>
                    <a:pt x="0" y="49"/>
                    <a:pt x="0" y="49"/>
                    <a:pt x="0" y="50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8" y="60"/>
                    <a:pt x="13" y="69"/>
                    <a:pt x="17" y="77"/>
                  </a:cubicBezTo>
                  <a:cubicBezTo>
                    <a:pt x="17" y="78"/>
                    <a:pt x="18" y="80"/>
                    <a:pt x="18" y="81"/>
                  </a:cubicBezTo>
                  <a:cubicBezTo>
                    <a:pt x="19" y="83"/>
                    <a:pt x="21" y="85"/>
                    <a:pt x="23" y="87"/>
                  </a:cubicBezTo>
                  <a:cubicBezTo>
                    <a:pt x="24" y="88"/>
                    <a:pt x="26" y="89"/>
                    <a:pt x="27" y="8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10"/>
                    <a:pt x="36" y="111"/>
                    <a:pt x="36" y="113"/>
                  </a:cubicBezTo>
                  <a:cubicBezTo>
                    <a:pt x="36" y="116"/>
                    <a:pt x="36" y="119"/>
                    <a:pt x="36" y="122"/>
                  </a:cubicBezTo>
                  <a:cubicBezTo>
                    <a:pt x="40" y="127"/>
                    <a:pt x="44" y="132"/>
                    <a:pt x="47" y="137"/>
                  </a:cubicBezTo>
                  <a:cubicBezTo>
                    <a:pt x="51" y="143"/>
                    <a:pt x="54" y="150"/>
                    <a:pt x="57" y="156"/>
                  </a:cubicBezTo>
                  <a:cubicBezTo>
                    <a:pt x="62" y="164"/>
                    <a:pt x="66" y="172"/>
                    <a:pt x="71" y="180"/>
                  </a:cubicBezTo>
                  <a:cubicBezTo>
                    <a:pt x="79" y="173"/>
                    <a:pt x="79" y="173"/>
                    <a:pt x="79" y="173"/>
                  </a:cubicBezTo>
                  <a:cubicBezTo>
                    <a:pt x="87" y="175"/>
                    <a:pt x="87" y="175"/>
                    <a:pt x="87" y="175"/>
                  </a:cubicBezTo>
                  <a:cubicBezTo>
                    <a:pt x="99" y="186"/>
                    <a:pt x="99" y="186"/>
                    <a:pt x="99" y="186"/>
                  </a:cubicBezTo>
                  <a:cubicBezTo>
                    <a:pt x="99" y="194"/>
                    <a:pt x="99" y="194"/>
                    <a:pt x="99" y="194"/>
                  </a:cubicBezTo>
                  <a:cubicBezTo>
                    <a:pt x="117" y="175"/>
                    <a:pt x="117" y="175"/>
                    <a:pt x="117" y="175"/>
                  </a:cubicBezTo>
                  <a:cubicBezTo>
                    <a:pt x="183" y="146"/>
                    <a:pt x="183" y="146"/>
                    <a:pt x="183" y="146"/>
                  </a:cubicBezTo>
                  <a:cubicBezTo>
                    <a:pt x="186" y="105"/>
                    <a:pt x="186" y="105"/>
                    <a:pt x="186" y="105"/>
                  </a:cubicBezTo>
                  <a:cubicBezTo>
                    <a:pt x="181" y="100"/>
                    <a:pt x="181" y="100"/>
                    <a:pt x="181" y="100"/>
                  </a:cubicBezTo>
                  <a:cubicBezTo>
                    <a:pt x="176" y="105"/>
                    <a:pt x="176" y="105"/>
                    <a:pt x="176" y="105"/>
                  </a:cubicBezTo>
                  <a:cubicBezTo>
                    <a:pt x="146" y="105"/>
                    <a:pt x="146" y="105"/>
                    <a:pt x="146" y="105"/>
                  </a:cubicBezTo>
                  <a:cubicBezTo>
                    <a:pt x="145" y="99"/>
                    <a:pt x="145" y="99"/>
                    <a:pt x="145" y="99"/>
                  </a:cubicBezTo>
                  <a:cubicBezTo>
                    <a:pt x="137" y="90"/>
                    <a:pt x="137" y="90"/>
                    <a:pt x="137" y="90"/>
                  </a:cubicBezTo>
                  <a:cubicBezTo>
                    <a:pt x="141" y="82"/>
                    <a:pt x="141" y="82"/>
                    <a:pt x="141" y="82"/>
                  </a:cubicBezTo>
                  <a:cubicBezTo>
                    <a:pt x="139" y="77"/>
                    <a:pt x="138" y="72"/>
                    <a:pt x="137" y="67"/>
                  </a:cubicBezTo>
                  <a:cubicBezTo>
                    <a:pt x="137" y="66"/>
                    <a:pt x="137" y="65"/>
                    <a:pt x="136" y="64"/>
                  </a:cubicBezTo>
                  <a:cubicBezTo>
                    <a:pt x="133" y="63"/>
                    <a:pt x="131" y="61"/>
                    <a:pt x="130" y="59"/>
                  </a:cubicBezTo>
                  <a:cubicBezTo>
                    <a:pt x="124" y="51"/>
                    <a:pt x="118" y="43"/>
                    <a:pt x="112" y="34"/>
                  </a:cubicBezTo>
                  <a:cubicBezTo>
                    <a:pt x="112" y="32"/>
                    <a:pt x="111" y="31"/>
                    <a:pt x="110" y="30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102" y="27"/>
                    <a:pt x="102" y="27"/>
                    <a:pt x="102" y="27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Freeform 165">
              <a:extLst>
                <a:ext uri="{FF2B5EF4-FFF2-40B4-BE49-F238E27FC236}">
                  <a16:creationId xmlns:a16="http://schemas.microsoft.com/office/drawing/2014/main" id="{FC9CD2C9-150F-7C34-1115-B629D08B7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637" y="2949575"/>
              <a:ext cx="344487" cy="257175"/>
            </a:xfrm>
            <a:custGeom>
              <a:avLst/>
              <a:gdLst>
                <a:gd name="T0" fmla="*/ 117 w 128"/>
                <a:gd name="T1" fmla="*/ 12 h 96"/>
                <a:gd name="T2" fmla="*/ 109 w 128"/>
                <a:gd name="T3" fmla="*/ 13 h 96"/>
                <a:gd name="T4" fmla="*/ 97 w 128"/>
                <a:gd name="T5" fmla="*/ 17 h 96"/>
                <a:gd name="T6" fmla="*/ 95 w 128"/>
                <a:gd name="T7" fmla="*/ 4 h 96"/>
                <a:gd name="T8" fmla="*/ 85 w 128"/>
                <a:gd name="T9" fmla="*/ 0 h 96"/>
                <a:gd name="T10" fmla="*/ 76 w 128"/>
                <a:gd name="T11" fmla="*/ 9 h 96"/>
                <a:gd name="T12" fmla="*/ 63 w 128"/>
                <a:gd name="T13" fmla="*/ 8 h 96"/>
                <a:gd name="T14" fmla="*/ 40 w 128"/>
                <a:gd name="T15" fmla="*/ 5 h 96"/>
                <a:gd name="T16" fmla="*/ 16 w 128"/>
                <a:gd name="T17" fmla="*/ 37 h 96"/>
                <a:gd name="T18" fmla="*/ 4 w 128"/>
                <a:gd name="T19" fmla="*/ 36 h 96"/>
                <a:gd name="T20" fmla="*/ 0 w 128"/>
                <a:gd name="T21" fmla="*/ 49 h 96"/>
                <a:gd name="T22" fmla="*/ 2 w 128"/>
                <a:gd name="T23" fmla="*/ 91 h 96"/>
                <a:gd name="T24" fmla="*/ 30 w 128"/>
                <a:gd name="T25" fmla="*/ 96 h 96"/>
                <a:gd name="T26" fmla="*/ 65 w 128"/>
                <a:gd name="T27" fmla="*/ 72 h 96"/>
                <a:gd name="T28" fmla="*/ 90 w 128"/>
                <a:gd name="T29" fmla="*/ 46 h 96"/>
                <a:gd name="T30" fmla="*/ 99 w 128"/>
                <a:gd name="T31" fmla="*/ 24 h 96"/>
                <a:gd name="T32" fmla="*/ 106 w 128"/>
                <a:gd name="T33" fmla="*/ 23 h 96"/>
                <a:gd name="T34" fmla="*/ 113 w 128"/>
                <a:gd name="T35" fmla="*/ 23 h 96"/>
                <a:gd name="T36" fmla="*/ 117 w 128"/>
                <a:gd name="T37" fmla="*/ 20 h 96"/>
                <a:gd name="T38" fmla="*/ 123 w 128"/>
                <a:gd name="T39" fmla="*/ 16 h 96"/>
                <a:gd name="T40" fmla="*/ 126 w 128"/>
                <a:gd name="T41" fmla="*/ 13 h 96"/>
                <a:gd name="T42" fmla="*/ 128 w 128"/>
                <a:gd name="T43" fmla="*/ 11 h 96"/>
                <a:gd name="T44" fmla="*/ 127 w 128"/>
                <a:gd name="T45" fmla="*/ 7 h 96"/>
                <a:gd name="T46" fmla="*/ 127 w 128"/>
                <a:gd name="T47" fmla="*/ 8 h 96"/>
                <a:gd name="T48" fmla="*/ 123 w 128"/>
                <a:gd name="T49" fmla="*/ 10 h 96"/>
                <a:gd name="T50" fmla="*/ 117 w 128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96">
                  <a:moveTo>
                    <a:pt x="117" y="12"/>
                  </a:moveTo>
                  <a:cubicBezTo>
                    <a:pt x="114" y="13"/>
                    <a:pt x="111" y="13"/>
                    <a:pt x="109" y="13"/>
                  </a:cubicBezTo>
                  <a:cubicBezTo>
                    <a:pt x="97" y="17"/>
                    <a:pt x="97" y="17"/>
                    <a:pt x="97" y="17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2" y="9"/>
                    <a:pt x="68" y="8"/>
                    <a:pt x="63" y="8"/>
                  </a:cubicBezTo>
                  <a:cubicBezTo>
                    <a:pt x="55" y="7"/>
                    <a:pt x="47" y="6"/>
                    <a:pt x="40" y="5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2" y="91"/>
                    <a:pt x="2" y="91"/>
                    <a:pt x="2" y="91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42" y="88"/>
                    <a:pt x="53" y="80"/>
                    <a:pt x="65" y="72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1" y="24"/>
                    <a:pt x="104" y="23"/>
                    <a:pt x="106" y="23"/>
                  </a:cubicBezTo>
                  <a:cubicBezTo>
                    <a:pt x="109" y="22"/>
                    <a:pt x="111" y="22"/>
                    <a:pt x="113" y="23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19"/>
                    <a:pt x="121" y="17"/>
                    <a:pt x="123" y="16"/>
                  </a:cubicBezTo>
                  <a:cubicBezTo>
                    <a:pt x="124" y="14"/>
                    <a:pt x="125" y="13"/>
                    <a:pt x="126" y="1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27" y="10"/>
                    <a:pt x="127" y="9"/>
                    <a:pt x="127" y="7"/>
                  </a:cubicBezTo>
                  <a:cubicBezTo>
                    <a:pt x="127" y="7"/>
                    <a:pt x="127" y="7"/>
                    <a:pt x="127" y="8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1" y="10"/>
                    <a:pt x="119" y="11"/>
                    <a:pt x="117" y="12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Freeform 166">
              <a:extLst>
                <a:ext uri="{FF2B5EF4-FFF2-40B4-BE49-F238E27FC236}">
                  <a16:creationId xmlns:a16="http://schemas.microsoft.com/office/drawing/2014/main" id="{0FCD7663-988A-C762-C0A9-F1B797571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637" y="2949575"/>
              <a:ext cx="344487" cy="257175"/>
            </a:xfrm>
            <a:custGeom>
              <a:avLst/>
              <a:gdLst>
                <a:gd name="T0" fmla="*/ 117 w 128"/>
                <a:gd name="T1" fmla="*/ 12 h 96"/>
                <a:gd name="T2" fmla="*/ 109 w 128"/>
                <a:gd name="T3" fmla="*/ 13 h 96"/>
                <a:gd name="T4" fmla="*/ 97 w 128"/>
                <a:gd name="T5" fmla="*/ 17 h 96"/>
                <a:gd name="T6" fmla="*/ 95 w 128"/>
                <a:gd name="T7" fmla="*/ 4 h 96"/>
                <a:gd name="T8" fmla="*/ 85 w 128"/>
                <a:gd name="T9" fmla="*/ 0 h 96"/>
                <a:gd name="T10" fmla="*/ 76 w 128"/>
                <a:gd name="T11" fmla="*/ 9 h 96"/>
                <a:gd name="T12" fmla="*/ 63 w 128"/>
                <a:gd name="T13" fmla="*/ 8 h 96"/>
                <a:gd name="T14" fmla="*/ 40 w 128"/>
                <a:gd name="T15" fmla="*/ 5 h 96"/>
                <a:gd name="T16" fmla="*/ 16 w 128"/>
                <a:gd name="T17" fmla="*/ 37 h 96"/>
                <a:gd name="T18" fmla="*/ 4 w 128"/>
                <a:gd name="T19" fmla="*/ 36 h 96"/>
                <a:gd name="T20" fmla="*/ 0 w 128"/>
                <a:gd name="T21" fmla="*/ 49 h 96"/>
                <a:gd name="T22" fmla="*/ 2 w 128"/>
                <a:gd name="T23" fmla="*/ 91 h 96"/>
                <a:gd name="T24" fmla="*/ 30 w 128"/>
                <a:gd name="T25" fmla="*/ 96 h 96"/>
                <a:gd name="T26" fmla="*/ 65 w 128"/>
                <a:gd name="T27" fmla="*/ 72 h 96"/>
                <a:gd name="T28" fmla="*/ 90 w 128"/>
                <a:gd name="T29" fmla="*/ 46 h 96"/>
                <a:gd name="T30" fmla="*/ 99 w 128"/>
                <a:gd name="T31" fmla="*/ 24 h 96"/>
                <a:gd name="T32" fmla="*/ 106 w 128"/>
                <a:gd name="T33" fmla="*/ 23 h 96"/>
                <a:gd name="T34" fmla="*/ 113 w 128"/>
                <a:gd name="T35" fmla="*/ 23 h 96"/>
                <a:gd name="T36" fmla="*/ 117 w 128"/>
                <a:gd name="T37" fmla="*/ 20 h 96"/>
                <a:gd name="T38" fmla="*/ 123 w 128"/>
                <a:gd name="T39" fmla="*/ 16 h 96"/>
                <a:gd name="T40" fmla="*/ 126 w 128"/>
                <a:gd name="T41" fmla="*/ 13 h 96"/>
                <a:gd name="T42" fmla="*/ 128 w 128"/>
                <a:gd name="T43" fmla="*/ 11 h 96"/>
                <a:gd name="T44" fmla="*/ 127 w 128"/>
                <a:gd name="T45" fmla="*/ 7 h 96"/>
                <a:gd name="T46" fmla="*/ 127 w 128"/>
                <a:gd name="T47" fmla="*/ 8 h 96"/>
                <a:gd name="T48" fmla="*/ 123 w 128"/>
                <a:gd name="T49" fmla="*/ 10 h 96"/>
                <a:gd name="T50" fmla="*/ 117 w 128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96">
                  <a:moveTo>
                    <a:pt x="117" y="12"/>
                  </a:moveTo>
                  <a:cubicBezTo>
                    <a:pt x="114" y="13"/>
                    <a:pt x="111" y="13"/>
                    <a:pt x="109" y="13"/>
                  </a:cubicBezTo>
                  <a:cubicBezTo>
                    <a:pt x="97" y="17"/>
                    <a:pt x="97" y="17"/>
                    <a:pt x="97" y="17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2" y="9"/>
                    <a:pt x="68" y="8"/>
                    <a:pt x="63" y="8"/>
                  </a:cubicBezTo>
                  <a:cubicBezTo>
                    <a:pt x="55" y="7"/>
                    <a:pt x="47" y="6"/>
                    <a:pt x="40" y="5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2" y="91"/>
                    <a:pt x="2" y="91"/>
                    <a:pt x="2" y="91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42" y="88"/>
                    <a:pt x="53" y="80"/>
                    <a:pt x="65" y="72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1" y="24"/>
                    <a:pt x="104" y="23"/>
                    <a:pt x="106" y="23"/>
                  </a:cubicBezTo>
                  <a:cubicBezTo>
                    <a:pt x="109" y="22"/>
                    <a:pt x="111" y="22"/>
                    <a:pt x="113" y="23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19"/>
                    <a:pt x="121" y="17"/>
                    <a:pt x="123" y="16"/>
                  </a:cubicBezTo>
                  <a:cubicBezTo>
                    <a:pt x="124" y="14"/>
                    <a:pt x="125" y="13"/>
                    <a:pt x="126" y="1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27" y="10"/>
                    <a:pt x="127" y="9"/>
                    <a:pt x="127" y="7"/>
                  </a:cubicBezTo>
                  <a:cubicBezTo>
                    <a:pt x="127" y="7"/>
                    <a:pt x="127" y="7"/>
                    <a:pt x="127" y="8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1" y="10"/>
                    <a:pt x="119" y="11"/>
                    <a:pt x="117" y="12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Freeform 167">
              <a:extLst>
                <a:ext uri="{FF2B5EF4-FFF2-40B4-BE49-F238E27FC236}">
                  <a16:creationId xmlns:a16="http://schemas.microsoft.com/office/drawing/2014/main" id="{062C8666-5B13-FB98-E830-6BCC512B4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5" y="4327524"/>
              <a:ext cx="55562" cy="34925"/>
            </a:xfrm>
            <a:custGeom>
              <a:avLst/>
              <a:gdLst>
                <a:gd name="T0" fmla="*/ 6 w 21"/>
                <a:gd name="T1" fmla="*/ 2 h 13"/>
                <a:gd name="T2" fmla="*/ 0 w 21"/>
                <a:gd name="T3" fmla="*/ 9 h 13"/>
                <a:gd name="T4" fmla="*/ 0 w 21"/>
                <a:gd name="T5" fmla="*/ 9 h 13"/>
                <a:gd name="T6" fmla="*/ 2 w 21"/>
                <a:gd name="T7" fmla="*/ 13 h 13"/>
                <a:gd name="T8" fmla="*/ 12 w 21"/>
                <a:gd name="T9" fmla="*/ 7 h 13"/>
                <a:gd name="T10" fmla="*/ 21 w 21"/>
                <a:gd name="T11" fmla="*/ 2 h 13"/>
                <a:gd name="T12" fmla="*/ 21 w 21"/>
                <a:gd name="T13" fmla="*/ 0 h 13"/>
                <a:gd name="T14" fmla="*/ 6 w 21"/>
                <a:gd name="T15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3">
                  <a:moveTo>
                    <a:pt x="6" y="2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6" y="11"/>
                    <a:pt x="9" y="9"/>
                    <a:pt x="12" y="7"/>
                  </a:cubicBezTo>
                  <a:cubicBezTo>
                    <a:pt x="15" y="6"/>
                    <a:pt x="18" y="4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6" y="1"/>
                    <a:pt x="11" y="1"/>
                    <a:pt x="6" y="2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25" name="Groupe 124">
              <a:extLst>
                <a:ext uri="{FF2B5EF4-FFF2-40B4-BE49-F238E27FC236}">
                  <a16:creationId xmlns:a16="http://schemas.microsoft.com/office/drawing/2014/main" id="{BCA60371-9759-3F4E-7833-BC6757F5F5F8}"/>
                </a:ext>
              </a:extLst>
            </p:cNvPr>
            <p:cNvGrpSpPr/>
            <p:nvPr/>
          </p:nvGrpSpPr>
          <p:grpSpPr>
            <a:xfrm>
              <a:off x="7510462" y="4154487"/>
              <a:ext cx="365125" cy="242888"/>
              <a:chOff x="7510462" y="4154488"/>
              <a:chExt cx="365125" cy="242888"/>
            </a:xfrm>
            <a:grpFill/>
          </p:grpSpPr>
          <p:sp>
            <p:nvSpPr>
              <p:cNvPr id="305" name="Freeform 168">
                <a:extLst>
                  <a:ext uri="{FF2B5EF4-FFF2-40B4-BE49-F238E27FC236}">
                    <a16:creationId xmlns:a16="http://schemas.microsoft.com/office/drawing/2014/main" id="{2198F7E7-5C8C-9D60-88B8-2B1B0498A7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2225" y="4157663"/>
                <a:ext cx="34925" cy="15875"/>
              </a:xfrm>
              <a:custGeom>
                <a:avLst/>
                <a:gdLst>
                  <a:gd name="T0" fmla="*/ 13 w 22"/>
                  <a:gd name="T1" fmla="*/ 0 h 10"/>
                  <a:gd name="T2" fmla="*/ 0 w 22"/>
                  <a:gd name="T3" fmla="*/ 0 h 10"/>
                  <a:gd name="T4" fmla="*/ 1 w 22"/>
                  <a:gd name="T5" fmla="*/ 9 h 10"/>
                  <a:gd name="T6" fmla="*/ 8 w 22"/>
                  <a:gd name="T7" fmla="*/ 10 h 10"/>
                  <a:gd name="T8" fmla="*/ 20 w 22"/>
                  <a:gd name="T9" fmla="*/ 9 h 10"/>
                  <a:gd name="T10" fmla="*/ 22 w 22"/>
                  <a:gd name="T11" fmla="*/ 5 h 10"/>
                  <a:gd name="T12" fmla="*/ 13 w 2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0">
                    <a:moveTo>
                      <a:pt x="13" y="0"/>
                    </a:moveTo>
                    <a:lnTo>
                      <a:pt x="0" y="0"/>
                    </a:lnTo>
                    <a:lnTo>
                      <a:pt x="1" y="9"/>
                    </a:lnTo>
                    <a:lnTo>
                      <a:pt x="8" y="10"/>
                    </a:lnTo>
                    <a:lnTo>
                      <a:pt x="20" y="9"/>
                    </a:lnTo>
                    <a:lnTo>
                      <a:pt x="22" y="5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6" name="Freeform 169">
                <a:extLst>
                  <a:ext uri="{FF2B5EF4-FFF2-40B4-BE49-F238E27FC236}">
                    <a16:creationId xmlns:a16="http://schemas.microsoft.com/office/drawing/2014/main" id="{DC3ECF5A-AEE6-C876-63A1-B829811FC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9862" y="4203700"/>
                <a:ext cx="17462" cy="26988"/>
              </a:xfrm>
              <a:custGeom>
                <a:avLst/>
                <a:gdLst>
                  <a:gd name="T0" fmla="*/ 0 w 11"/>
                  <a:gd name="T1" fmla="*/ 2 h 17"/>
                  <a:gd name="T2" fmla="*/ 6 w 11"/>
                  <a:gd name="T3" fmla="*/ 17 h 17"/>
                  <a:gd name="T4" fmla="*/ 11 w 11"/>
                  <a:gd name="T5" fmla="*/ 15 h 17"/>
                  <a:gd name="T6" fmla="*/ 11 w 11"/>
                  <a:gd name="T7" fmla="*/ 7 h 17"/>
                  <a:gd name="T8" fmla="*/ 1 w 11"/>
                  <a:gd name="T9" fmla="*/ 0 h 17"/>
                  <a:gd name="T10" fmla="*/ 0 w 11"/>
                  <a:gd name="T11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7">
                    <a:moveTo>
                      <a:pt x="0" y="2"/>
                    </a:moveTo>
                    <a:lnTo>
                      <a:pt x="6" y="17"/>
                    </a:lnTo>
                    <a:lnTo>
                      <a:pt x="11" y="15"/>
                    </a:lnTo>
                    <a:lnTo>
                      <a:pt x="11" y="7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7" name="Freeform 170">
                <a:extLst>
                  <a:ext uri="{FF2B5EF4-FFF2-40B4-BE49-F238E27FC236}">
                    <a16:creationId xmlns:a16="http://schemas.microsoft.com/office/drawing/2014/main" id="{D51FF124-135A-A16D-01ED-0A38D9FBD5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8587" y="4181475"/>
                <a:ext cx="41275" cy="22225"/>
              </a:xfrm>
              <a:custGeom>
                <a:avLst/>
                <a:gdLst>
                  <a:gd name="T0" fmla="*/ 7 w 26"/>
                  <a:gd name="T1" fmla="*/ 0 h 14"/>
                  <a:gd name="T2" fmla="*/ 0 w 26"/>
                  <a:gd name="T3" fmla="*/ 0 h 14"/>
                  <a:gd name="T4" fmla="*/ 0 w 26"/>
                  <a:gd name="T5" fmla="*/ 2 h 14"/>
                  <a:gd name="T6" fmla="*/ 24 w 26"/>
                  <a:gd name="T7" fmla="*/ 14 h 14"/>
                  <a:gd name="T8" fmla="*/ 26 w 26"/>
                  <a:gd name="T9" fmla="*/ 12 h 14"/>
                  <a:gd name="T10" fmla="*/ 7 w 26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14">
                    <a:moveTo>
                      <a:pt x="7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4" y="14"/>
                    </a:lnTo>
                    <a:lnTo>
                      <a:pt x="26" y="12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" name="Freeform 171">
                <a:extLst>
                  <a:ext uri="{FF2B5EF4-FFF2-40B4-BE49-F238E27FC236}">
                    <a16:creationId xmlns:a16="http://schemas.microsoft.com/office/drawing/2014/main" id="{B37AE66E-0C17-244E-FD65-D3898D7A41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4612" y="4216400"/>
                <a:ext cx="92075" cy="49213"/>
              </a:xfrm>
              <a:custGeom>
                <a:avLst/>
                <a:gdLst>
                  <a:gd name="T0" fmla="*/ 23 w 34"/>
                  <a:gd name="T1" fmla="*/ 0 h 18"/>
                  <a:gd name="T2" fmla="*/ 23 w 34"/>
                  <a:gd name="T3" fmla="*/ 3 h 18"/>
                  <a:gd name="T4" fmla="*/ 26 w 34"/>
                  <a:gd name="T5" fmla="*/ 6 h 18"/>
                  <a:gd name="T6" fmla="*/ 26 w 34"/>
                  <a:gd name="T7" fmla="*/ 9 h 18"/>
                  <a:gd name="T8" fmla="*/ 19 w 34"/>
                  <a:gd name="T9" fmla="*/ 13 h 18"/>
                  <a:gd name="T10" fmla="*/ 14 w 34"/>
                  <a:gd name="T11" fmla="*/ 15 h 18"/>
                  <a:gd name="T12" fmla="*/ 3 w 34"/>
                  <a:gd name="T13" fmla="*/ 10 h 18"/>
                  <a:gd name="T14" fmla="*/ 0 w 34"/>
                  <a:gd name="T15" fmla="*/ 13 h 18"/>
                  <a:gd name="T16" fmla="*/ 0 w 34"/>
                  <a:gd name="T17" fmla="*/ 17 h 18"/>
                  <a:gd name="T18" fmla="*/ 20 w 34"/>
                  <a:gd name="T19" fmla="*/ 18 h 18"/>
                  <a:gd name="T20" fmla="*/ 32 w 34"/>
                  <a:gd name="T21" fmla="*/ 15 h 18"/>
                  <a:gd name="T22" fmla="*/ 34 w 34"/>
                  <a:gd name="T23" fmla="*/ 3 h 18"/>
                  <a:gd name="T24" fmla="*/ 29 w 34"/>
                  <a:gd name="T25" fmla="*/ 0 h 18"/>
                  <a:gd name="T26" fmla="*/ 23 w 34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" h="18">
                    <a:moveTo>
                      <a:pt x="23" y="0"/>
                    </a:moveTo>
                    <a:cubicBezTo>
                      <a:pt x="23" y="3"/>
                      <a:pt x="23" y="3"/>
                      <a:pt x="23" y="3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3" y="10"/>
                      <a:pt x="21" y="11"/>
                      <a:pt x="19" y="13"/>
                    </a:cubicBezTo>
                    <a:cubicBezTo>
                      <a:pt x="17" y="13"/>
                      <a:pt x="15" y="14"/>
                      <a:pt x="14" y="15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7" y="18"/>
                      <a:pt x="14" y="18"/>
                      <a:pt x="20" y="18"/>
                    </a:cubicBezTo>
                    <a:cubicBezTo>
                      <a:pt x="24" y="18"/>
                      <a:pt x="28" y="17"/>
                      <a:pt x="32" y="15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29" y="0"/>
                      <a:pt x="29" y="0"/>
                      <a:pt x="29" y="0"/>
                    </a:cubicBezTo>
                    <a:lnTo>
                      <a:pt x="23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" name="Freeform 172">
                <a:extLst>
                  <a:ext uri="{FF2B5EF4-FFF2-40B4-BE49-F238E27FC236}">
                    <a16:creationId xmlns:a16="http://schemas.microsoft.com/office/drawing/2014/main" id="{F8B72416-954E-9816-BE68-90717AC4F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34312" y="4259263"/>
                <a:ext cx="41275" cy="38100"/>
              </a:xfrm>
              <a:custGeom>
                <a:avLst/>
                <a:gdLst>
                  <a:gd name="T0" fmla="*/ 9 w 15"/>
                  <a:gd name="T1" fmla="*/ 7 h 14"/>
                  <a:gd name="T2" fmla="*/ 7 w 15"/>
                  <a:gd name="T3" fmla="*/ 1 h 14"/>
                  <a:gd name="T4" fmla="*/ 1 w 15"/>
                  <a:gd name="T5" fmla="*/ 0 h 14"/>
                  <a:gd name="T6" fmla="*/ 0 w 15"/>
                  <a:gd name="T7" fmla="*/ 1 h 14"/>
                  <a:gd name="T8" fmla="*/ 6 w 15"/>
                  <a:gd name="T9" fmla="*/ 11 h 14"/>
                  <a:gd name="T10" fmla="*/ 13 w 15"/>
                  <a:gd name="T11" fmla="*/ 14 h 14"/>
                  <a:gd name="T12" fmla="*/ 15 w 15"/>
                  <a:gd name="T13" fmla="*/ 13 h 14"/>
                  <a:gd name="T14" fmla="*/ 15 w 15"/>
                  <a:gd name="T15" fmla="*/ 11 h 14"/>
                  <a:gd name="T16" fmla="*/ 9 w 15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4">
                    <a:moveTo>
                      <a:pt x="9" y="7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4" y="7"/>
                      <a:pt x="6" y="11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1"/>
                      <a:pt x="15" y="11"/>
                      <a:pt x="15" y="11"/>
                    </a:cubicBezTo>
                    <a:lnTo>
                      <a:pt x="9" y="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" name="Freeform 173">
                <a:extLst>
                  <a:ext uri="{FF2B5EF4-FFF2-40B4-BE49-F238E27FC236}">
                    <a16:creationId xmlns:a16="http://schemas.microsoft.com/office/drawing/2014/main" id="{2E8DB025-81ED-EFE0-8F84-7B7E1C8F1B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0462" y="4154488"/>
                <a:ext cx="241300" cy="242888"/>
              </a:xfrm>
              <a:custGeom>
                <a:avLst/>
                <a:gdLst>
                  <a:gd name="T0" fmla="*/ 82 w 90"/>
                  <a:gd name="T1" fmla="*/ 83 h 90"/>
                  <a:gd name="T2" fmla="*/ 73 w 90"/>
                  <a:gd name="T3" fmla="*/ 79 h 90"/>
                  <a:gd name="T4" fmla="*/ 75 w 90"/>
                  <a:gd name="T5" fmla="*/ 77 h 90"/>
                  <a:gd name="T6" fmla="*/ 75 w 90"/>
                  <a:gd name="T7" fmla="*/ 75 h 90"/>
                  <a:gd name="T8" fmla="*/ 69 w 90"/>
                  <a:gd name="T9" fmla="*/ 74 h 90"/>
                  <a:gd name="T10" fmla="*/ 57 w 90"/>
                  <a:gd name="T11" fmla="*/ 55 h 90"/>
                  <a:gd name="T12" fmla="*/ 55 w 90"/>
                  <a:gd name="T13" fmla="*/ 50 h 90"/>
                  <a:gd name="T14" fmla="*/ 62 w 90"/>
                  <a:gd name="T15" fmla="*/ 52 h 90"/>
                  <a:gd name="T16" fmla="*/ 66 w 90"/>
                  <a:gd name="T17" fmla="*/ 47 h 90"/>
                  <a:gd name="T18" fmla="*/ 60 w 90"/>
                  <a:gd name="T19" fmla="*/ 40 h 90"/>
                  <a:gd name="T20" fmla="*/ 48 w 90"/>
                  <a:gd name="T21" fmla="*/ 36 h 90"/>
                  <a:gd name="T22" fmla="*/ 44 w 90"/>
                  <a:gd name="T23" fmla="*/ 33 h 90"/>
                  <a:gd name="T24" fmla="*/ 42 w 90"/>
                  <a:gd name="T25" fmla="*/ 24 h 90"/>
                  <a:gd name="T26" fmla="*/ 23 w 90"/>
                  <a:gd name="T27" fmla="*/ 13 h 90"/>
                  <a:gd name="T28" fmla="*/ 0 w 90"/>
                  <a:gd name="T29" fmla="*/ 0 h 90"/>
                  <a:gd name="T30" fmla="*/ 0 w 90"/>
                  <a:gd name="T31" fmla="*/ 68 h 90"/>
                  <a:gd name="T32" fmla="*/ 2 w 90"/>
                  <a:gd name="T33" fmla="*/ 70 h 90"/>
                  <a:gd name="T34" fmla="*/ 11 w 90"/>
                  <a:gd name="T35" fmla="*/ 71 h 90"/>
                  <a:gd name="T36" fmla="*/ 17 w 90"/>
                  <a:gd name="T37" fmla="*/ 72 h 90"/>
                  <a:gd name="T38" fmla="*/ 25 w 90"/>
                  <a:gd name="T39" fmla="*/ 67 h 90"/>
                  <a:gd name="T40" fmla="*/ 25 w 90"/>
                  <a:gd name="T41" fmla="*/ 66 h 90"/>
                  <a:gd name="T42" fmla="*/ 20 w 90"/>
                  <a:gd name="T43" fmla="*/ 62 h 90"/>
                  <a:gd name="T44" fmla="*/ 27 w 90"/>
                  <a:gd name="T45" fmla="*/ 61 h 90"/>
                  <a:gd name="T46" fmla="*/ 29 w 90"/>
                  <a:gd name="T47" fmla="*/ 56 h 90"/>
                  <a:gd name="T48" fmla="*/ 31 w 90"/>
                  <a:gd name="T49" fmla="*/ 59 h 90"/>
                  <a:gd name="T50" fmla="*/ 34 w 90"/>
                  <a:gd name="T51" fmla="*/ 58 h 90"/>
                  <a:gd name="T52" fmla="*/ 36 w 90"/>
                  <a:gd name="T53" fmla="*/ 55 h 90"/>
                  <a:gd name="T54" fmla="*/ 50 w 90"/>
                  <a:gd name="T55" fmla="*/ 72 h 90"/>
                  <a:gd name="T56" fmla="*/ 54 w 90"/>
                  <a:gd name="T57" fmla="*/ 79 h 90"/>
                  <a:gd name="T58" fmla="*/ 62 w 90"/>
                  <a:gd name="T59" fmla="*/ 85 h 90"/>
                  <a:gd name="T60" fmla="*/ 81 w 90"/>
                  <a:gd name="T61" fmla="*/ 89 h 90"/>
                  <a:gd name="T62" fmla="*/ 89 w 90"/>
                  <a:gd name="T63" fmla="*/ 90 h 90"/>
                  <a:gd name="T64" fmla="*/ 90 w 90"/>
                  <a:gd name="T65" fmla="*/ 86 h 90"/>
                  <a:gd name="T66" fmla="*/ 82 w 90"/>
                  <a:gd name="T67" fmla="*/ 8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0" h="90">
                    <a:moveTo>
                      <a:pt x="82" y="83"/>
                    </a:moveTo>
                    <a:cubicBezTo>
                      <a:pt x="79" y="82"/>
                      <a:pt x="76" y="81"/>
                      <a:pt x="73" y="79"/>
                    </a:cubicBezTo>
                    <a:cubicBezTo>
                      <a:pt x="75" y="77"/>
                      <a:pt x="75" y="77"/>
                      <a:pt x="75" y="77"/>
                    </a:cubicBezTo>
                    <a:cubicBezTo>
                      <a:pt x="75" y="75"/>
                      <a:pt x="75" y="75"/>
                      <a:pt x="75" y="75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65" y="68"/>
                      <a:pt x="60" y="62"/>
                      <a:pt x="57" y="55"/>
                    </a:cubicBezTo>
                    <a:cubicBezTo>
                      <a:pt x="56" y="53"/>
                      <a:pt x="55" y="52"/>
                      <a:pt x="55" y="50"/>
                    </a:cubicBezTo>
                    <a:cubicBezTo>
                      <a:pt x="62" y="52"/>
                      <a:pt x="62" y="52"/>
                      <a:pt x="62" y="52"/>
                    </a:cubicBezTo>
                    <a:cubicBezTo>
                      <a:pt x="66" y="47"/>
                      <a:pt x="66" y="47"/>
                      <a:pt x="66" y="47"/>
                    </a:cubicBezTo>
                    <a:cubicBezTo>
                      <a:pt x="60" y="40"/>
                      <a:pt x="60" y="40"/>
                      <a:pt x="60" y="40"/>
                    </a:cubicBezTo>
                    <a:cubicBezTo>
                      <a:pt x="56" y="39"/>
                      <a:pt x="52" y="37"/>
                      <a:pt x="48" y="36"/>
                    </a:cubicBezTo>
                    <a:cubicBezTo>
                      <a:pt x="47" y="35"/>
                      <a:pt x="46" y="34"/>
                      <a:pt x="44" y="33"/>
                    </a:cubicBezTo>
                    <a:cubicBezTo>
                      <a:pt x="42" y="24"/>
                      <a:pt x="42" y="24"/>
                      <a:pt x="42" y="24"/>
                    </a:cubicBezTo>
                    <a:cubicBezTo>
                      <a:pt x="36" y="20"/>
                      <a:pt x="30" y="16"/>
                      <a:pt x="23" y="13"/>
                    </a:cubicBezTo>
                    <a:cubicBezTo>
                      <a:pt x="16" y="8"/>
                      <a:pt x="8" y="4"/>
                      <a:pt x="0" y="0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2" y="70"/>
                      <a:pt x="2" y="70"/>
                      <a:pt x="2" y="70"/>
                    </a:cubicBezTo>
                    <a:cubicBezTo>
                      <a:pt x="11" y="71"/>
                      <a:pt x="11" y="71"/>
                      <a:pt x="11" y="71"/>
                    </a:cubicBezTo>
                    <a:cubicBezTo>
                      <a:pt x="13" y="71"/>
                      <a:pt x="15" y="72"/>
                      <a:pt x="17" y="72"/>
                    </a:cubicBezTo>
                    <a:cubicBezTo>
                      <a:pt x="25" y="67"/>
                      <a:pt x="25" y="67"/>
                      <a:pt x="25" y="67"/>
                    </a:cubicBezTo>
                    <a:cubicBezTo>
                      <a:pt x="25" y="66"/>
                      <a:pt x="25" y="66"/>
                      <a:pt x="25" y="66"/>
                    </a:cubicBezTo>
                    <a:cubicBezTo>
                      <a:pt x="20" y="62"/>
                      <a:pt x="20" y="62"/>
                      <a:pt x="20" y="62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6" y="55"/>
                      <a:pt x="36" y="55"/>
                      <a:pt x="36" y="55"/>
                    </a:cubicBezTo>
                    <a:cubicBezTo>
                      <a:pt x="41" y="61"/>
                      <a:pt x="46" y="66"/>
                      <a:pt x="50" y="72"/>
                    </a:cubicBezTo>
                    <a:cubicBezTo>
                      <a:pt x="52" y="74"/>
                      <a:pt x="53" y="77"/>
                      <a:pt x="54" y="79"/>
                    </a:cubicBezTo>
                    <a:cubicBezTo>
                      <a:pt x="62" y="85"/>
                      <a:pt x="62" y="85"/>
                      <a:pt x="62" y="85"/>
                    </a:cubicBezTo>
                    <a:cubicBezTo>
                      <a:pt x="68" y="87"/>
                      <a:pt x="74" y="88"/>
                      <a:pt x="81" y="89"/>
                    </a:cubicBezTo>
                    <a:cubicBezTo>
                      <a:pt x="83" y="90"/>
                      <a:pt x="86" y="90"/>
                      <a:pt x="89" y="90"/>
                    </a:cubicBezTo>
                    <a:cubicBezTo>
                      <a:pt x="90" y="86"/>
                      <a:pt x="90" y="86"/>
                      <a:pt x="90" y="86"/>
                    </a:cubicBezTo>
                    <a:cubicBezTo>
                      <a:pt x="87" y="85"/>
                      <a:pt x="84" y="85"/>
                      <a:pt x="82" y="83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26" name="Groupe 125">
              <a:extLst>
                <a:ext uri="{FF2B5EF4-FFF2-40B4-BE49-F238E27FC236}">
                  <a16:creationId xmlns:a16="http://schemas.microsoft.com/office/drawing/2014/main" id="{9CC7EA17-D3C1-A036-6A04-7BBDB23A872F}"/>
                </a:ext>
              </a:extLst>
            </p:cNvPr>
            <p:cNvGrpSpPr/>
            <p:nvPr/>
          </p:nvGrpSpPr>
          <p:grpSpPr>
            <a:xfrm>
              <a:off x="8139112" y="5078412"/>
              <a:ext cx="287338" cy="433387"/>
              <a:chOff x="8139112" y="5078413"/>
              <a:chExt cx="287338" cy="433387"/>
            </a:xfrm>
            <a:grpFill/>
          </p:grpSpPr>
          <p:sp>
            <p:nvSpPr>
              <p:cNvPr id="302" name="Freeform 174">
                <a:extLst>
                  <a:ext uri="{FF2B5EF4-FFF2-40B4-BE49-F238E27FC236}">
                    <a16:creationId xmlns:a16="http://schemas.microsoft.com/office/drawing/2014/main" id="{73F04868-7DE3-5B95-092D-E87AF2F6FE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3575" y="5078413"/>
                <a:ext cx="142875" cy="231775"/>
              </a:xfrm>
              <a:custGeom>
                <a:avLst/>
                <a:gdLst>
                  <a:gd name="T0" fmla="*/ 47 w 53"/>
                  <a:gd name="T1" fmla="*/ 40 h 86"/>
                  <a:gd name="T2" fmla="*/ 40 w 53"/>
                  <a:gd name="T3" fmla="*/ 44 h 86"/>
                  <a:gd name="T4" fmla="*/ 32 w 53"/>
                  <a:gd name="T5" fmla="*/ 42 h 86"/>
                  <a:gd name="T6" fmla="*/ 30 w 53"/>
                  <a:gd name="T7" fmla="*/ 33 h 86"/>
                  <a:gd name="T8" fmla="*/ 28 w 53"/>
                  <a:gd name="T9" fmla="*/ 27 h 86"/>
                  <a:gd name="T10" fmla="*/ 25 w 53"/>
                  <a:gd name="T11" fmla="*/ 27 h 86"/>
                  <a:gd name="T12" fmla="*/ 25 w 53"/>
                  <a:gd name="T13" fmla="*/ 36 h 86"/>
                  <a:gd name="T14" fmla="*/ 22 w 53"/>
                  <a:gd name="T15" fmla="*/ 36 h 86"/>
                  <a:gd name="T16" fmla="*/ 19 w 53"/>
                  <a:gd name="T17" fmla="*/ 29 h 86"/>
                  <a:gd name="T18" fmla="*/ 16 w 53"/>
                  <a:gd name="T19" fmla="*/ 28 h 86"/>
                  <a:gd name="T20" fmla="*/ 16 w 53"/>
                  <a:gd name="T21" fmla="*/ 19 h 86"/>
                  <a:gd name="T22" fmla="*/ 11 w 53"/>
                  <a:gd name="T23" fmla="*/ 10 h 86"/>
                  <a:gd name="T24" fmla="*/ 7 w 53"/>
                  <a:gd name="T25" fmla="*/ 8 h 86"/>
                  <a:gd name="T26" fmla="*/ 6 w 53"/>
                  <a:gd name="T27" fmla="*/ 4 h 86"/>
                  <a:gd name="T28" fmla="*/ 4 w 53"/>
                  <a:gd name="T29" fmla="*/ 0 h 86"/>
                  <a:gd name="T30" fmla="*/ 1 w 53"/>
                  <a:gd name="T31" fmla="*/ 0 h 86"/>
                  <a:gd name="T32" fmla="*/ 3 w 53"/>
                  <a:gd name="T33" fmla="*/ 6 h 86"/>
                  <a:gd name="T34" fmla="*/ 0 w 53"/>
                  <a:gd name="T35" fmla="*/ 10 h 86"/>
                  <a:gd name="T36" fmla="*/ 16 w 53"/>
                  <a:gd name="T37" fmla="*/ 45 h 86"/>
                  <a:gd name="T38" fmla="*/ 7 w 53"/>
                  <a:gd name="T39" fmla="*/ 59 h 86"/>
                  <a:gd name="T40" fmla="*/ 11 w 53"/>
                  <a:gd name="T41" fmla="*/ 65 h 86"/>
                  <a:gd name="T42" fmla="*/ 16 w 53"/>
                  <a:gd name="T43" fmla="*/ 66 h 86"/>
                  <a:gd name="T44" fmla="*/ 19 w 53"/>
                  <a:gd name="T45" fmla="*/ 71 h 86"/>
                  <a:gd name="T46" fmla="*/ 18 w 53"/>
                  <a:gd name="T47" fmla="*/ 77 h 86"/>
                  <a:gd name="T48" fmla="*/ 15 w 53"/>
                  <a:gd name="T49" fmla="*/ 81 h 86"/>
                  <a:gd name="T50" fmla="*/ 21 w 53"/>
                  <a:gd name="T51" fmla="*/ 86 h 86"/>
                  <a:gd name="T52" fmla="*/ 38 w 53"/>
                  <a:gd name="T53" fmla="*/ 64 h 86"/>
                  <a:gd name="T54" fmla="*/ 36 w 53"/>
                  <a:gd name="T55" fmla="*/ 62 h 86"/>
                  <a:gd name="T56" fmla="*/ 36 w 53"/>
                  <a:gd name="T57" fmla="*/ 56 h 86"/>
                  <a:gd name="T58" fmla="*/ 39 w 53"/>
                  <a:gd name="T59" fmla="*/ 53 h 86"/>
                  <a:gd name="T60" fmla="*/ 43 w 53"/>
                  <a:gd name="T61" fmla="*/ 55 h 86"/>
                  <a:gd name="T62" fmla="*/ 45 w 53"/>
                  <a:gd name="T63" fmla="*/ 57 h 86"/>
                  <a:gd name="T64" fmla="*/ 53 w 53"/>
                  <a:gd name="T65" fmla="*/ 43 h 86"/>
                  <a:gd name="T66" fmla="*/ 50 w 53"/>
                  <a:gd name="T67" fmla="*/ 39 h 86"/>
                  <a:gd name="T68" fmla="*/ 47 w 53"/>
                  <a:gd name="T69" fmla="*/ 4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3" h="86">
                    <a:moveTo>
                      <a:pt x="47" y="40"/>
                    </a:moveTo>
                    <a:cubicBezTo>
                      <a:pt x="40" y="44"/>
                      <a:pt x="40" y="44"/>
                      <a:pt x="40" y="44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2" y="39"/>
                      <a:pt x="31" y="36"/>
                      <a:pt x="30" y="33"/>
                    </a:cubicBezTo>
                    <a:cubicBezTo>
                      <a:pt x="29" y="31"/>
                      <a:pt x="28" y="29"/>
                      <a:pt x="28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6"/>
                      <a:pt x="7" y="5"/>
                      <a:pt x="6" y="4"/>
                    </a:cubicBezTo>
                    <a:cubicBezTo>
                      <a:pt x="5" y="2"/>
                      <a:pt x="4" y="1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5" y="21"/>
                      <a:pt x="10" y="33"/>
                      <a:pt x="16" y="45"/>
                    </a:cubicBezTo>
                    <a:cubicBezTo>
                      <a:pt x="13" y="50"/>
                      <a:pt x="10" y="54"/>
                      <a:pt x="7" y="59"/>
                    </a:cubicBezTo>
                    <a:cubicBezTo>
                      <a:pt x="11" y="65"/>
                      <a:pt x="11" y="65"/>
                      <a:pt x="11" y="65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19" y="71"/>
                      <a:pt x="19" y="71"/>
                      <a:pt x="19" y="71"/>
                    </a:cubicBezTo>
                    <a:cubicBezTo>
                      <a:pt x="19" y="73"/>
                      <a:pt x="18" y="75"/>
                      <a:pt x="18" y="77"/>
                    </a:cubicBezTo>
                    <a:cubicBezTo>
                      <a:pt x="17" y="78"/>
                      <a:pt x="16" y="80"/>
                      <a:pt x="15" y="81"/>
                    </a:cubicBezTo>
                    <a:cubicBezTo>
                      <a:pt x="21" y="86"/>
                      <a:pt x="21" y="86"/>
                      <a:pt x="21" y="86"/>
                    </a:cubicBezTo>
                    <a:cubicBezTo>
                      <a:pt x="27" y="79"/>
                      <a:pt x="33" y="71"/>
                      <a:pt x="38" y="64"/>
                    </a:cubicBezTo>
                    <a:cubicBezTo>
                      <a:pt x="36" y="62"/>
                      <a:pt x="36" y="62"/>
                      <a:pt x="36" y="62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41" y="54"/>
                      <a:pt x="41" y="54"/>
                      <a:pt x="43" y="55"/>
                    </a:cubicBezTo>
                    <a:cubicBezTo>
                      <a:pt x="44" y="56"/>
                      <a:pt x="44" y="56"/>
                      <a:pt x="45" y="57"/>
                    </a:cubicBezTo>
                    <a:cubicBezTo>
                      <a:pt x="53" y="43"/>
                      <a:pt x="53" y="43"/>
                      <a:pt x="53" y="43"/>
                    </a:cubicBezTo>
                    <a:cubicBezTo>
                      <a:pt x="50" y="39"/>
                      <a:pt x="50" y="39"/>
                      <a:pt x="50" y="39"/>
                    </a:cubicBezTo>
                    <a:lnTo>
                      <a:pt x="47" y="4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3" name="Freeform 175">
                <a:extLst>
                  <a:ext uri="{FF2B5EF4-FFF2-40B4-BE49-F238E27FC236}">
                    <a16:creationId xmlns:a16="http://schemas.microsoft.com/office/drawing/2014/main" id="{49B8B36F-B306-F9E5-4427-769091A05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9112" y="5286375"/>
                <a:ext cx="176212" cy="203200"/>
              </a:xfrm>
              <a:custGeom>
                <a:avLst/>
                <a:gdLst>
                  <a:gd name="T0" fmla="*/ 64 w 66"/>
                  <a:gd name="T1" fmla="*/ 1 h 76"/>
                  <a:gd name="T2" fmla="*/ 54 w 66"/>
                  <a:gd name="T3" fmla="*/ 7 h 76"/>
                  <a:gd name="T4" fmla="*/ 52 w 66"/>
                  <a:gd name="T5" fmla="*/ 4 h 76"/>
                  <a:gd name="T6" fmla="*/ 54 w 66"/>
                  <a:gd name="T7" fmla="*/ 0 h 76"/>
                  <a:gd name="T8" fmla="*/ 49 w 66"/>
                  <a:gd name="T9" fmla="*/ 2 h 76"/>
                  <a:gd name="T10" fmla="*/ 47 w 66"/>
                  <a:gd name="T11" fmla="*/ 9 h 76"/>
                  <a:gd name="T12" fmla="*/ 43 w 66"/>
                  <a:gd name="T13" fmla="*/ 12 h 76"/>
                  <a:gd name="T14" fmla="*/ 43 w 66"/>
                  <a:gd name="T15" fmla="*/ 17 h 76"/>
                  <a:gd name="T16" fmla="*/ 23 w 66"/>
                  <a:gd name="T17" fmla="*/ 36 h 76"/>
                  <a:gd name="T18" fmla="*/ 0 w 66"/>
                  <a:gd name="T19" fmla="*/ 66 h 76"/>
                  <a:gd name="T20" fmla="*/ 18 w 66"/>
                  <a:gd name="T21" fmla="*/ 76 h 76"/>
                  <a:gd name="T22" fmla="*/ 27 w 66"/>
                  <a:gd name="T23" fmla="*/ 76 h 76"/>
                  <a:gd name="T24" fmla="*/ 39 w 66"/>
                  <a:gd name="T25" fmla="*/ 60 h 76"/>
                  <a:gd name="T26" fmla="*/ 52 w 66"/>
                  <a:gd name="T27" fmla="*/ 36 h 76"/>
                  <a:gd name="T28" fmla="*/ 58 w 66"/>
                  <a:gd name="T29" fmla="*/ 36 h 76"/>
                  <a:gd name="T30" fmla="*/ 59 w 66"/>
                  <a:gd name="T31" fmla="*/ 33 h 76"/>
                  <a:gd name="T32" fmla="*/ 55 w 66"/>
                  <a:gd name="T33" fmla="*/ 30 h 76"/>
                  <a:gd name="T34" fmla="*/ 65 w 66"/>
                  <a:gd name="T35" fmla="*/ 16 h 76"/>
                  <a:gd name="T36" fmla="*/ 64 w 66"/>
                  <a:gd name="T37" fmla="*/ 9 h 76"/>
                  <a:gd name="T38" fmla="*/ 66 w 66"/>
                  <a:gd name="T39" fmla="*/ 6 h 76"/>
                  <a:gd name="T40" fmla="*/ 64 w 66"/>
                  <a:gd name="T41" fmla="*/ 1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6" h="76">
                    <a:moveTo>
                      <a:pt x="64" y="1"/>
                    </a:moveTo>
                    <a:cubicBezTo>
                      <a:pt x="54" y="7"/>
                      <a:pt x="54" y="7"/>
                      <a:pt x="54" y="7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35" y="23"/>
                      <a:pt x="29" y="29"/>
                      <a:pt x="23" y="36"/>
                    </a:cubicBezTo>
                    <a:cubicBezTo>
                      <a:pt x="14" y="46"/>
                      <a:pt x="7" y="55"/>
                      <a:pt x="0" y="66"/>
                    </a:cubicBezTo>
                    <a:cubicBezTo>
                      <a:pt x="6" y="69"/>
                      <a:pt x="12" y="72"/>
                      <a:pt x="18" y="76"/>
                    </a:cubicBezTo>
                    <a:cubicBezTo>
                      <a:pt x="27" y="76"/>
                      <a:pt x="27" y="76"/>
                      <a:pt x="27" y="76"/>
                    </a:cubicBezTo>
                    <a:cubicBezTo>
                      <a:pt x="32" y="71"/>
                      <a:pt x="36" y="66"/>
                      <a:pt x="39" y="60"/>
                    </a:cubicBezTo>
                    <a:cubicBezTo>
                      <a:pt x="44" y="52"/>
                      <a:pt x="49" y="44"/>
                      <a:pt x="52" y="36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59" y="33"/>
                      <a:pt x="59" y="33"/>
                      <a:pt x="59" y="33"/>
                    </a:cubicBezTo>
                    <a:cubicBezTo>
                      <a:pt x="55" y="30"/>
                      <a:pt x="55" y="30"/>
                      <a:pt x="55" y="30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6" y="6"/>
                      <a:pt x="66" y="6"/>
                      <a:pt x="66" y="6"/>
                    </a:cubicBezTo>
                    <a:lnTo>
                      <a:pt x="64" y="1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4" name="Freeform 176">
                <a:extLst>
                  <a:ext uri="{FF2B5EF4-FFF2-40B4-BE49-F238E27FC236}">
                    <a16:creationId xmlns:a16="http://schemas.microsoft.com/office/drawing/2014/main" id="{8FB89F6B-5A89-7A55-817C-78DD17ADBE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7050" y="5486400"/>
                <a:ext cx="28575" cy="25400"/>
              </a:xfrm>
              <a:custGeom>
                <a:avLst/>
                <a:gdLst>
                  <a:gd name="T0" fmla="*/ 10 w 18"/>
                  <a:gd name="T1" fmla="*/ 0 h 16"/>
                  <a:gd name="T2" fmla="*/ 5 w 18"/>
                  <a:gd name="T3" fmla="*/ 11 h 16"/>
                  <a:gd name="T4" fmla="*/ 0 w 18"/>
                  <a:gd name="T5" fmla="*/ 16 h 16"/>
                  <a:gd name="T6" fmla="*/ 5 w 18"/>
                  <a:gd name="T7" fmla="*/ 16 h 16"/>
                  <a:gd name="T8" fmla="*/ 15 w 18"/>
                  <a:gd name="T9" fmla="*/ 14 h 16"/>
                  <a:gd name="T10" fmla="*/ 18 w 18"/>
                  <a:gd name="T11" fmla="*/ 6 h 16"/>
                  <a:gd name="T12" fmla="*/ 10 w 18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6">
                    <a:moveTo>
                      <a:pt x="10" y="0"/>
                    </a:moveTo>
                    <a:lnTo>
                      <a:pt x="5" y="11"/>
                    </a:lnTo>
                    <a:lnTo>
                      <a:pt x="0" y="16"/>
                    </a:lnTo>
                    <a:lnTo>
                      <a:pt x="5" y="16"/>
                    </a:lnTo>
                    <a:lnTo>
                      <a:pt x="15" y="14"/>
                    </a:lnTo>
                    <a:lnTo>
                      <a:pt x="18" y="6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27" name="Freeform 177">
              <a:extLst>
                <a:ext uri="{FF2B5EF4-FFF2-40B4-BE49-F238E27FC236}">
                  <a16:creationId xmlns:a16="http://schemas.microsoft.com/office/drawing/2014/main" id="{D0A7CA32-94CA-CF0A-D665-57A64389D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7350" y="4367211"/>
              <a:ext cx="34925" cy="15875"/>
            </a:xfrm>
            <a:custGeom>
              <a:avLst/>
              <a:gdLst>
                <a:gd name="T0" fmla="*/ 6 w 22"/>
                <a:gd name="T1" fmla="*/ 0 h 10"/>
                <a:gd name="T2" fmla="*/ 0 w 22"/>
                <a:gd name="T3" fmla="*/ 0 h 10"/>
                <a:gd name="T4" fmla="*/ 10 w 22"/>
                <a:gd name="T5" fmla="*/ 9 h 10"/>
                <a:gd name="T6" fmla="*/ 17 w 22"/>
                <a:gd name="T7" fmla="*/ 10 h 10"/>
                <a:gd name="T8" fmla="*/ 22 w 22"/>
                <a:gd name="T9" fmla="*/ 10 h 10"/>
                <a:gd name="T10" fmla="*/ 20 w 22"/>
                <a:gd name="T11" fmla="*/ 5 h 10"/>
                <a:gd name="T12" fmla="*/ 6 w 22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0">
                  <a:moveTo>
                    <a:pt x="6" y="0"/>
                  </a:moveTo>
                  <a:lnTo>
                    <a:pt x="0" y="0"/>
                  </a:lnTo>
                  <a:lnTo>
                    <a:pt x="10" y="9"/>
                  </a:lnTo>
                  <a:lnTo>
                    <a:pt x="17" y="10"/>
                  </a:lnTo>
                  <a:lnTo>
                    <a:pt x="22" y="10"/>
                  </a:lnTo>
                  <a:lnTo>
                    <a:pt x="20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Freeform 178">
              <a:extLst>
                <a:ext uri="{FF2B5EF4-FFF2-40B4-BE49-F238E27FC236}">
                  <a16:creationId xmlns:a16="http://schemas.microsoft.com/office/drawing/2014/main" id="{2DCD3DB7-D841-ED34-9FE6-17DCB98D3A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9587" y="4484687"/>
              <a:ext cx="25400" cy="34925"/>
            </a:xfrm>
            <a:custGeom>
              <a:avLst/>
              <a:gdLst>
                <a:gd name="T0" fmla="*/ 9 w 9"/>
                <a:gd name="T1" fmla="*/ 3 h 13"/>
                <a:gd name="T2" fmla="*/ 5 w 9"/>
                <a:gd name="T3" fmla="*/ 4 h 13"/>
                <a:gd name="T4" fmla="*/ 2 w 9"/>
                <a:gd name="T5" fmla="*/ 0 h 13"/>
                <a:gd name="T6" fmla="*/ 0 w 9"/>
                <a:gd name="T7" fmla="*/ 1 h 13"/>
                <a:gd name="T8" fmla="*/ 0 w 9"/>
                <a:gd name="T9" fmla="*/ 10 h 13"/>
                <a:gd name="T10" fmla="*/ 3 w 9"/>
                <a:gd name="T11" fmla="*/ 13 h 13"/>
                <a:gd name="T12" fmla="*/ 9 w 9"/>
                <a:gd name="T13" fmla="*/ 8 h 13"/>
                <a:gd name="T14" fmla="*/ 9 w 9"/>
                <a:gd name="T15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3">
                  <a:moveTo>
                    <a:pt x="9" y="3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4"/>
                    <a:pt x="0" y="7"/>
                    <a:pt x="0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9" y="8"/>
                    <a:pt x="9" y="8"/>
                    <a:pt x="9" y="8"/>
                  </a:cubicBezTo>
                  <a:lnTo>
                    <a:pt x="9" y="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Freeform 179">
              <a:extLst>
                <a:ext uri="{FF2B5EF4-FFF2-40B4-BE49-F238E27FC236}">
                  <a16:creationId xmlns:a16="http://schemas.microsoft.com/office/drawing/2014/main" id="{E55C067D-7772-F797-C8B0-A98714A3B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5" y="4530723"/>
              <a:ext cx="28575" cy="23813"/>
            </a:xfrm>
            <a:custGeom>
              <a:avLst/>
              <a:gdLst>
                <a:gd name="T0" fmla="*/ 0 w 18"/>
                <a:gd name="T1" fmla="*/ 7 h 15"/>
                <a:gd name="T2" fmla="*/ 3 w 18"/>
                <a:gd name="T3" fmla="*/ 15 h 15"/>
                <a:gd name="T4" fmla="*/ 10 w 18"/>
                <a:gd name="T5" fmla="*/ 15 h 15"/>
                <a:gd name="T6" fmla="*/ 12 w 18"/>
                <a:gd name="T7" fmla="*/ 9 h 15"/>
                <a:gd name="T8" fmla="*/ 17 w 18"/>
                <a:gd name="T9" fmla="*/ 5 h 15"/>
                <a:gd name="T10" fmla="*/ 18 w 18"/>
                <a:gd name="T11" fmla="*/ 0 h 15"/>
                <a:gd name="T12" fmla="*/ 13 w 18"/>
                <a:gd name="T13" fmla="*/ 0 h 15"/>
                <a:gd name="T14" fmla="*/ 0 w 18"/>
                <a:gd name="T1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5">
                  <a:moveTo>
                    <a:pt x="0" y="7"/>
                  </a:moveTo>
                  <a:lnTo>
                    <a:pt x="3" y="15"/>
                  </a:lnTo>
                  <a:lnTo>
                    <a:pt x="10" y="15"/>
                  </a:lnTo>
                  <a:lnTo>
                    <a:pt x="12" y="9"/>
                  </a:lnTo>
                  <a:lnTo>
                    <a:pt x="17" y="5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Freeform 180">
              <a:extLst>
                <a:ext uri="{FF2B5EF4-FFF2-40B4-BE49-F238E27FC236}">
                  <a16:creationId xmlns:a16="http://schemas.microsoft.com/office/drawing/2014/main" id="{E1856028-954D-5E9A-64E9-F4281B7EE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287" y="4564061"/>
              <a:ext cx="30162" cy="28575"/>
            </a:xfrm>
            <a:custGeom>
              <a:avLst/>
              <a:gdLst>
                <a:gd name="T0" fmla="*/ 0 w 19"/>
                <a:gd name="T1" fmla="*/ 6 h 18"/>
                <a:gd name="T2" fmla="*/ 0 w 19"/>
                <a:gd name="T3" fmla="*/ 13 h 18"/>
                <a:gd name="T4" fmla="*/ 3 w 19"/>
                <a:gd name="T5" fmla="*/ 18 h 18"/>
                <a:gd name="T6" fmla="*/ 17 w 19"/>
                <a:gd name="T7" fmla="*/ 10 h 18"/>
                <a:gd name="T8" fmla="*/ 19 w 19"/>
                <a:gd name="T9" fmla="*/ 3 h 18"/>
                <a:gd name="T10" fmla="*/ 12 w 19"/>
                <a:gd name="T11" fmla="*/ 0 h 18"/>
                <a:gd name="T12" fmla="*/ 0 w 19"/>
                <a:gd name="T13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8">
                  <a:moveTo>
                    <a:pt x="0" y="6"/>
                  </a:moveTo>
                  <a:lnTo>
                    <a:pt x="0" y="13"/>
                  </a:lnTo>
                  <a:lnTo>
                    <a:pt x="3" y="18"/>
                  </a:lnTo>
                  <a:lnTo>
                    <a:pt x="17" y="10"/>
                  </a:lnTo>
                  <a:lnTo>
                    <a:pt x="19" y="3"/>
                  </a:lnTo>
                  <a:lnTo>
                    <a:pt x="12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Freeform 181">
              <a:extLst>
                <a:ext uri="{FF2B5EF4-FFF2-40B4-BE49-F238E27FC236}">
                  <a16:creationId xmlns:a16="http://schemas.microsoft.com/office/drawing/2014/main" id="{D9601631-8C86-9184-4FBD-131DFCE98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7050" y="4529137"/>
              <a:ext cx="17462" cy="23813"/>
            </a:xfrm>
            <a:custGeom>
              <a:avLst/>
              <a:gdLst>
                <a:gd name="T0" fmla="*/ 1 w 11"/>
                <a:gd name="T1" fmla="*/ 0 h 15"/>
                <a:gd name="T2" fmla="*/ 0 w 11"/>
                <a:gd name="T3" fmla="*/ 3 h 15"/>
                <a:gd name="T4" fmla="*/ 5 w 11"/>
                <a:gd name="T5" fmla="*/ 15 h 15"/>
                <a:gd name="T6" fmla="*/ 11 w 11"/>
                <a:gd name="T7" fmla="*/ 11 h 15"/>
                <a:gd name="T8" fmla="*/ 6 w 11"/>
                <a:gd name="T9" fmla="*/ 0 h 15"/>
                <a:gd name="T10" fmla="*/ 1 w 11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5">
                  <a:moveTo>
                    <a:pt x="1" y="0"/>
                  </a:moveTo>
                  <a:lnTo>
                    <a:pt x="0" y="3"/>
                  </a:lnTo>
                  <a:lnTo>
                    <a:pt x="5" y="15"/>
                  </a:lnTo>
                  <a:lnTo>
                    <a:pt x="11" y="11"/>
                  </a:lnTo>
                  <a:lnTo>
                    <a:pt x="6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Freeform 182">
              <a:extLst>
                <a:ext uri="{FF2B5EF4-FFF2-40B4-BE49-F238E27FC236}">
                  <a16:creationId xmlns:a16="http://schemas.microsoft.com/office/drawing/2014/main" id="{FC06B479-76D5-942B-9869-2E996AE4C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6087" y="4654549"/>
              <a:ext cx="66675" cy="65087"/>
            </a:xfrm>
            <a:custGeom>
              <a:avLst/>
              <a:gdLst>
                <a:gd name="T0" fmla="*/ 1 w 25"/>
                <a:gd name="T1" fmla="*/ 0 h 24"/>
                <a:gd name="T2" fmla="*/ 0 w 25"/>
                <a:gd name="T3" fmla="*/ 2 h 24"/>
                <a:gd name="T4" fmla="*/ 6 w 25"/>
                <a:gd name="T5" fmla="*/ 9 h 24"/>
                <a:gd name="T6" fmla="*/ 23 w 25"/>
                <a:gd name="T7" fmla="*/ 24 h 24"/>
                <a:gd name="T8" fmla="*/ 25 w 25"/>
                <a:gd name="T9" fmla="*/ 24 h 24"/>
                <a:gd name="T10" fmla="*/ 25 w 25"/>
                <a:gd name="T11" fmla="*/ 20 h 24"/>
                <a:gd name="T12" fmla="*/ 8 w 25"/>
                <a:gd name="T13" fmla="*/ 5 h 24"/>
                <a:gd name="T14" fmla="*/ 1 w 25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4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5"/>
                    <a:pt x="3" y="7"/>
                    <a:pt x="6" y="9"/>
                  </a:cubicBezTo>
                  <a:cubicBezTo>
                    <a:pt x="11" y="15"/>
                    <a:pt x="17" y="20"/>
                    <a:pt x="23" y="24"/>
                  </a:cubicBezTo>
                  <a:cubicBezTo>
                    <a:pt x="24" y="24"/>
                    <a:pt x="24" y="24"/>
                    <a:pt x="25" y="24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19" y="15"/>
                    <a:pt x="14" y="10"/>
                    <a:pt x="8" y="5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33" name="Groupe 132">
              <a:extLst>
                <a:ext uri="{FF2B5EF4-FFF2-40B4-BE49-F238E27FC236}">
                  <a16:creationId xmlns:a16="http://schemas.microsoft.com/office/drawing/2014/main" id="{97410DAA-7218-42A5-2722-E7D751030869}"/>
                </a:ext>
              </a:extLst>
            </p:cNvPr>
            <p:cNvGrpSpPr/>
            <p:nvPr/>
          </p:nvGrpSpPr>
          <p:grpSpPr>
            <a:xfrm>
              <a:off x="6870700" y="4394199"/>
              <a:ext cx="946150" cy="987426"/>
              <a:chOff x="6870700" y="4394200"/>
              <a:chExt cx="946150" cy="987426"/>
            </a:xfrm>
            <a:grpFill/>
          </p:grpSpPr>
          <p:sp>
            <p:nvSpPr>
              <p:cNvPr id="296" name="Freeform 183">
                <a:extLst>
                  <a:ext uri="{FF2B5EF4-FFF2-40B4-BE49-F238E27FC236}">
                    <a16:creationId xmlns:a16="http://schemas.microsoft.com/office/drawing/2014/main" id="{B176796D-A8FE-667A-39D4-AE4A1ECB3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1700" y="4413250"/>
                <a:ext cx="30162" cy="19050"/>
              </a:xfrm>
              <a:custGeom>
                <a:avLst/>
                <a:gdLst>
                  <a:gd name="T0" fmla="*/ 17 w 19"/>
                  <a:gd name="T1" fmla="*/ 7 h 12"/>
                  <a:gd name="T2" fmla="*/ 19 w 19"/>
                  <a:gd name="T3" fmla="*/ 2 h 12"/>
                  <a:gd name="T4" fmla="*/ 14 w 19"/>
                  <a:gd name="T5" fmla="*/ 0 h 12"/>
                  <a:gd name="T6" fmla="*/ 9 w 19"/>
                  <a:gd name="T7" fmla="*/ 2 h 12"/>
                  <a:gd name="T8" fmla="*/ 4 w 19"/>
                  <a:gd name="T9" fmla="*/ 0 h 12"/>
                  <a:gd name="T10" fmla="*/ 0 w 19"/>
                  <a:gd name="T11" fmla="*/ 5 h 12"/>
                  <a:gd name="T12" fmla="*/ 5 w 19"/>
                  <a:gd name="T13" fmla="*/ 12 h 12"/>
                  <a:gd name="T14" fmla="*/ 17 w 19"/>
                  <a:gd name="T15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2">
                    <a:moveTo>
                      <a:pt x="17" y="7"/>
                    </a:moveTo>
                    <a:lnTo>
                      <a:pt x="19" y="2"/>
                    </a:lnTo>
                    <a:lnTo>
                      <a:pt x="14" y="0"/>
                    </a:lnTo>
                    <a:lnTo>
                      <a:pt x="9" y="2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5" y="12"/>
                    </a:lnTo>
                    <a:lnTo>
                      <a:pt x="17" y="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7" name="Freeform 184">
                <a:extLst>
                  <a:ext uri="{FF2B5EF4-FFF2-40B4-BE49-F238E27FC236}">
                    <a16:creationId xmlns:a16="http://schemas.microsoft.com/office/drawing/2014/main" id="{8035BBA5-162B-7A94-65CD-712CA5CA0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0912" y="4421188"/>
                <a:ext cx="19050" cy="15875"/>
              </a:xfrm>
              <a:custGeom>
                <a:avLst/>
                <a:gdLst>
                  <a:gd name="T0" fmla="*/ 10 w 12"/>
                  <a:gd name="T1" fmla="*/ 7 h 10"/>
                  <a:gd name="T2" fmla="*/ 12 w 12"/>
                  <a:gd name="T3" fmla="*/ 0 h 10"/>
                  <a:gd name="T4" fmla="*/ 5 w 12"/>
                  <a:gd name="T5" fmla="*/ 0 h 10"/>
                  <a:gd name="T6" fmla="*/ 0 w 12"/>
                  <a:gd name="T7" fmla="*/ 5 h 10"/>
                  <a:gd name="T8" fmla="*/ 3 w 12"/>
                  <a:gd name="T9" fmla="*/ 10 h 10"/>
                  <a:gd name="T10" fmla="*/ 10 w 12"/>
                  <a:gd name="T11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0">
                    <a:moveTo>
                      <a:pt x="10" y="7"/>
                    </a:moveTo>
                    <a:lnTo>
                      <a:pt x="12" y="0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3" y="10"/>
                    </a:lnTo>
                    <a:lnTo>
                      <a:pt x="10" y="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8" name="Freeform 185">
                <a:extLst>
                  <a:ext uri="{FF2B5EF4-FFF2-40B4-BE49-F238E27FC236}">
                    <a16:creationId xmlns:a16="http://schemas.microsoft.com/office/drawing/2014/main" id="{1E6C1984-1E1B-D08D-FF8C-E0D8E5C976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8387" y="4479925"/>
                <a:ext cx="19050" cy="19050"/>
              </a:xfrm>
              <a:custGeom>
                <a:avLst/>
                <a:gdLst>
                  <a:gd name="T0" fmla="*/ 5 w 12"/>
                  <a:gd name="T1" fmla="*/ 0 h 12"/>
                  <a:gd name="T2" fmla="*/ 0 w 12"/>
                  <a:gd name="T3" fmla="*/ 5 h 12"/>
                  <a:gd name="T4" fmla="*/ 0 w 12"/>
                  <a:gd name="T5" fmla="*/ 12 h 12"/>
                  <a:gd name="T6" fmla="*/ 12 w 12"/>
                  <a:gd name="T7" fmla="*/ 10 h 12"/>
                  <a:gd name="T8" fmla="*/ 12 w 12"/>
                  <a:gd name="T9" fmla="*/ 7 h 12"/>
                  <a:gd name="T10" fmla="*/ 9 w 12"/>
                  <a:gd name="T11" fmla="*/ 5 h 12"/>
                  <a:gd name="T12" fmla="*/ 5 w 12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5" y="0"/>
                    </a:moveTo>
                    <a:lnTo>
                      <a:pt x="0" y="5"/>
                    </a:lnTo>
                    <a:lnTo>
                      <a:pt x="0" y="12"/>
                    </a:lnTo>
                    <a:lnTo>
                      <a:pt x="12" y="10"/>
                    </a:lnTo>
                    <a:lnTo>
                      <a:pt x="12" y="7"/>
                    </a:lnTo>
                    <a:lnTo>
                      <a:pt x="9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9" name="Freeform 186">
                <a:extLst>
                  <a:ext uri="{FF2B5EF4-FFF2-40B4-BE49-F238E27FC236}">
                    <a16:creationId xmlns:a16="http://schemas.microsoft.com/office/drawing/2014/main" id="{9579B7AC-C61C-A923-F215-0DD12F576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0300" y="4538663"/>
                <a:ext cx="22225" cy="22225"/>
              </a:xfrm>
              <a:custGeom>
                <a:avLst/>
                <a:gdLst>
                  <a:gd name="T0" fmla="*/ 9 w 14"/>
                  <a:gd name="T1" fmla="*/ 9 h 14"/>
                  <a:gd name="T2" fmla="*/ 14 w 14"/>
                  <a:gd name="T3" fmla="*/ 4 h 14"/>
                  <a:gd name="T4" fmla="*/ 10 w 14"/>
                  <a:gd name="T5" fmla="*/ 0 h 14"/>
                  <a:gd name="T6" fmla="*/ 2 w 14"/>
                  <a:gd name="T7" fmla="*/ 9 h 14"/>
                  <a:gd name="T8" fmla="*/ 0 w 14"/>
                  <a:gd name="T9" fmla="*/ 14 h 14"/>
                  <a:gd name="T10" fmla="*/ 7 w 14"/>
                  <a:gd name="T11" fmla="*/ 14 h 14"/>
                  <a:gd name="T12" fmla="*/ 9 w 14"/>
                  <a:gd name="T13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4">
                    <a:moveTo>
                      <a:pt x="9" y="9"/>
                    </a:moveTo>
                    <a:lnTo>
                      <a:pt x="14" y="4"/>
                    </a:lnTo>
                    <a:lnTo>
                      <a:pt x="10" y="0"/>
                    </a:lnTo>
                    <a:lnTo>
                      <a:pt x="2" y="9"/>
                    </a:lnTo>
                    <a:lnTo>
                      <a:pt x="0" y="14"/>
                    </a:lnTo>
                    <a:lnTo>
                      <a:pt x="7" y="14"/>
                    </a:lnTo>
                    <a:lnTo>
                      <a:pt x="9" y="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0" name="Freeform 187">
                <a:extLst>
                  <a:ext uri="{FF2B5EF4-FFF2-40B4-BE49-F238E27FC236}">
                    <a16:creationId xmlns:a16="http://schemas.microsoft.com/office/drawing/2014/main" id="{30A0D3C7-4656-E095-9AFB-27D187266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0700" y="4394200"/>
                <a:ext cx="946150" cy="846138"/>
              </a:xfrm>
              <a:custGeom>
                <a:avLst/>
                <a:gdLst>
                  <a:gd name="T0" fmla="*/ 341 w 352"/>
                  <a:gd name="T1" fmla="*/ 146 h 315"/>
                  <a:gd name="T2" fmla="*/ 326 w 352"/>
                  <a:gd name="T3" fmla="*/ 122 h 315"/>
                  <a:gd name="T4" fmla="*/ 312 w 352"/>
                  <a:gd name="T5" fmla="*/ 109 h 315"/>
                  <a:gd name="T6" fmla="*/ 301 w 352"/>
                  <a:gd name="T7" fmla="*/ 91 h 315"/>
                  <a:gd name="T8" fmla="*/ 284 w 352"/>
                  <a:gd name="T9" fmla="*/ 65 h 315"/>
                  <a:gd name="T10" fmla="*/ 273 w 352"/>
                  <a:gd name="T11" fmla="*/ 36 h 315"/>
                  <a:gd name="T12" fmla="*/ 261 w 352"/>
                  <a:gd name="T13" fmla="*/ 13 h 315"/>
                  <a:gd name="T14" fmla="*/ 254 w 352"/>
                  <a:gd name="T15" fmla="*/ 12 h 315"/>
                  <a:gd name="T16" fmla="*/ 246 w 352"/>
                  <a:gd name="T17" fmla="*/ 56 h 315"/>
                  <a:gd name="T18" fmla="*/ 224 w 352"/>
                  <a:gd name="T19" fmla="*/ 64 h 315"/>
                  <a:gd name="T20" fmla="*/ 197 w 352"/>
                  <a:gd name="T21" fmla="*/ 28 h 315"/>
                  <a:gd name="T22" fmla="*/ 202 w 352"/>
                  <a:gd name="T23" fmla="*/ 22 h 315"/>
                  <a:gd name="T24" fmla="*/ 188 w 352"/>
                  <a:gd name="T25" fmla="*/ 17 h 315"/>
                  <a:gd name="T26" fmla="*/ 153 w 352"/>
                  <a:gd name="T27" fmla="*/ 19 h 315"/>
                  <a:gd name="T28" fmla="*/ 139 w 352"/>
                  <a:gd name="T29" fmla="*/ 45 h 315"/>
                  <a:gd name="T30" fmla="*/ 128 w 352"/>
                  <a:gd name="T31" fmla="*/ 41 h 315"/>
                  <a:gd name="T32" fmla="*/ 109 w 352"/>
                  <a:gd name="T33" fmla="*/ 42 h 315"/>
                  <a:gd name="T34" fmla="*/ 103 w 352"/>
                  <a:gd name="T35" fmla="*/ 48 h 315"/>
                  <a:gd name="T36" fmla="*/ 88 w 352"/>
                  <a:gd name="T37" fmla="*/ 57 h 315"/>
                  <a:gd name="T38" fmla="*/ 86 w 352"/>
                  <a:gd name="T39" fmla="*/ 68 h 315"/>
                  <a:gd name="T40" fmla="*/ 74 w 352"/>
                  <a:gd name="T41" fmla="*/ 64 h 315"/>
                  <a:gd name="T42" fmla="*/ 68 w 352"/>
                  <a:gd name="T43" fmla="*/ 88 h 315"/>
                  <a:gd name="T44" fmla="*/ 30 w 352"/>
                  <a:gd name="T45" fmla="*/ 107 h 315"/>
                  <a:gd name="T46" fmla="*/ 5 w 352"/>
                  <a:gd name="T47" fmla="*/ 113 h 315"/>
                  <a:gd name="T48" fmla="*/ 8 w 352"/>
                  <a:gd name="T49" fmla="*/ 158 h 315"/>
                  <a:gd name="T50" fmla="*/ 3 w 352"/>
                  <a:gd name="T51" fmla="*/ 164 h 315"/>
                  <a:gd name="T52" fmla="*/ 11 w 352"/>
                  <a:gd name="T53" fmla="*/ 198 h 315"/>
                  <a:gd name="T54" fmla="*/ 10 w 352"/>
                  <a:gd name="T55" fmla="*/ 252 h 315"/>
                  <a:gd name="T56" fmla="*/ 32 w 352"/>
                  <a:gd name="T57" fmla="*/ 273 h 315"/>
                  <a:gd name="T58" fmla="*/ 50 w 352"/>
                  <a:gd name="T59" fmla="*/ 262 h 315"/>
                  <a:gd name="T60" fmla="*/ 94 w 352"/>
                  <a:gd name="T61" fmla="*/ 254 h 315"/>
                  <a:gd name="T62" fmla="*/ 137 w 352"/>
                  <a:gd name="T63" fmla="*/ 235 h 315"/>
                  <a:gd name="T64" fmla="*/ 180 w 352"/>
                  <a:gd name="T65" fmla="*/ 243 h 315"/>
                  <a:gd name="T66" fmla="*/ 183 w 352"/>
                  <a:gd name="T67" fmla="*/ 255 h 315"/>
                  <a:gd name="T68" fmla="*/ 193 w 352"/>
                  <a:gd name="T69" fmla="*/ 268 h 315"/>
                  <a:gd name="T70" fmla="*/ 206 w 352"/>
                  <a:gd name="T71" fmla="*/ 254 h 315"/>
                  <a:gd name="T72" fmla="*/ 215 w 352"/>
                  <a:gd name="T73" fmla="*/ 253 h 315"/>
                  <a:gd name="T74" fmla="*/ 205 w 352"/>
                  <a:gd name="T75" fmla="*/ 276 h 315"/>
                  <a:gd name="T76" fmla="*/ 221 w 352"/>
                  <a:gd name="T77" fmla="*/ 269 h 315"/>
                  <a:gd name="T78" fmla="*/ 226 w 352"/>
                  <a:gd name="T79" fmla="*/ 274 h 315"/>
                  <a:gd name="T80" fmla="*/ 232 w 352"/>
                  <a:gd name="T81" fmla="*/ 300 h 315"/>
                  <a:gd name="T82" fmla="*/ 252 w 352"/>
                  <a:gd name="T83" fmla="*/ 308 h 315"/>
                  <a:gd name="T84" fmla="*/ 270 w 352"/>
                  <a:gd name="T85" fmla="*/ 315 h 315"/>
                  <a:gd name="T86" fmla="*/ 279 w 352"/>
                  <a:gd name="T87" fmla="*/ 304 h 315"/>
                  <a:gd name="T88" fmla="*/ 289 w 352"/>
                  <a:gd name="T89" fmla="*/ 315 h 315"/>
                  <a:gd name="T90" fmla="*/ 319 w 352"/>
                  <a:gd name="T91" fmla="*/ 291 h 315"/>
                  <a:gd name="T92" fmla="*/ 341 w 352"/>
                  <a:gd name="T93" fmla="*/ 236 h 315"/>
                  <a:gd name="T94" fmla="*/ 348 w 352"/>
                  <a:gd name="T95" fmla="*/ 176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52" h="315">
                    <a:moveTo>
                      <a:pt x="348" y="176"/>
                    </a:moveTo>
                    <a:cubicBezTo>
                      <a:pt x="346" y="163"/>
                      <a:pt x="346" y="163"/>
                      <a:pt x="346" y="163"/>
                    </a:cubicBezTo>
                    <a:cubicBezTo>
                      <a:pt x="343" y="155"/>
                      <a:pt x="343" y="155"/>
                      <a:pt x="343" y="155"/>
                    </a:cubicBezTo>
                    <a:cubicBezTo>
                      <a:pt x="341" y="146"/>
                      <a:pt x="341" y="146"/>
                      <a:pt x="341" y="146"/>
                    </a:cubicBezTo>
                    <a:cubicBezTo>
                      <a:pt x="332" y="136"/>
                      <a:pt x="332" y="136"/>
                      <a:pt x="332" y="136"/>
                    </a:cubicBezTo>
                    <a:cubicBezTo>
                      <a:pt x="331" y="126"/>
                      <a:pt x="331" y="126"/>
                      <a:pt x="331" y="126"/>
                    </a:cubicBezTo>
                    <a:cubicBezTo>
                      <a:pt x="327" y="126"/>
                      <a:pt x="327" y="126"/>
                      <a:pt x="327" y="126"/>
                    </a:cubicBezTo>
                    <a:cubicBezTo>
                      <a:pt x="326" y="122"/>
                      <a:pt x="326" y="122"/>
                      <a:pt x="326" y="122"/>
                    </a:cubicBezTo>
                    <a:cubicBezTo>
                      <a:pt x="324" y="120"/>
                      <a:pt x="324" y="120"/>
                      <a:pt x="324" y="120"/>
                    </a:cubicBezTo>
                    <a:cubicBezTo>
                      <a:pt x="322" y="123"/>
                      <a:pt x="322" y="123"/>
                      <a:pt x="322" y="123"/>
                    </a:cubicBezTo>
                    <a:cubicBezTo>
                      <a:pt x="319" y="123"/>
                      <a:pt x="319" y="123"/>
                      <a:pt x="319" y="123"/>
                    </a:cubicBezTo>
                    <a:cubicBezTo>
                      <a:pt x="312" y="109"/>
                      <a:pt x="312" y="109"/>
                      <a:pt x="312" y="109"/>
                    </a:cubicBezTo>
                    <a:cubicBezTo>
                      <a:pt x="310" y="99"/>
                      <a:pt x="310" y="99"/>
                      <a:pt x="310" y="99"/>
                    </a:cubicBezTo>
                    <a:cubicBezTo>
                      <a:pt x="308" y="97"/>
                      <a:pt x="308" y="97"/>
                      <a:pt x="308" y="97"/>
                    </a:cubicBezTo>
                    <a:cubicBezTo>
                      <a:pt x="304" y="97"/>
                      <a:pt x="304" y="97"/>
                      <a:pt x="304" y="97"/>
                    </a:cubicBezTo>
                    <a:cubicBezTo>
                      <a:pt x="301" y="91"/>
                      <a:pt x="301" y="91"/>
                      <a:pt x="301" y="91"/>
                    </a:cubicBezTo>
                    <a:cubicBezTo>
                      <a:pt x="298" y="93"/>
                      <a:pt x="298" y="93"/>
                      <a:pt x="298" y="93"/>
                    </a:cubicBezTo>
                    <a:cubicBezTo>
                      <a:pt x="292" y="88"/>
                      <a:pt x="292" y="88"/>
                      <a:pt x="292" y="88"/>
                    </a:cubicBezTo>
                    <a:cubicBezTo>
                      <a:pt x="288" y="68"/>
                      <a:pt x="288" y="68"/>
                      <a:pt x="288" y="68"/>
                    </a:cubicBezTo>
                    <a:cubicBezTo>
                      <a:pt x="284" y="65"/>
                      <a:pt x="284" y="65"/>
                      <a:pt x="284" y="65"/>
                    </a:cubicBezTo>
                    <a:cubicBezTo>
                      <a:pt x="279" y="54"/>
                      <a:pt x="279" y="54"/>
                      <a:pt x="279" y="54"/>
                    </a:cubicBezTo>
                    <a:cubicBezTo>
                      <a:pt x="281" y="46"/>
                      <a:pt x="281" y="46"/>
                      <a:pt x="281" y="46"/>
                    </a:cubicBezTo>
                    <a:cubicBezTo>
                      <a:pt x="275" y="33"/>
                      <a:pt x="275" y="33"/>
                      <a:pt x="275" y="33"/>
                    </a:cubicBezTo>
                    <a:cubicBezTo>
                      <a:pt x="273" y="36"/>
                      <a:pt x="273" y="36"/>
                      <a:pt x="273" y="36"/>
                    </a:cubicBezTo>
                    <a:cubicBezTo>
                      <a:pt x="268" y="37"/>
                      <a:pt x="268" y="37"/>
                      <a:pt x="268" y="37"/>
                    </a:cubicBezTo>
                    <a:cubicBezTo>
                      <a:pt x="264" y="22"/>
                      <a:pt x="264" y="22"/>
                      <a:pt x="264" y="22"/>
                    </a:cubicBezTo>
                    <a:cubicBezTo>
                      <a:pt x="264" y="14"/>
                      <a:pt x="264" y="14"/>
                      <a:pt x="264" y="14"/>
                    </a:cubicBezTo>
                    <a:cubicBezTo>
                      <a:pt x="261" y="13"/>
                      <a:pt x="261" y="13"/>
                      <a:pt x="261" y="13"/>
                    </a:cubicBezTo>
                    <a:cubicBezTo>
                      <a:pt x="260" y="4"/>
                      <a:pt x="260" y="4"/>
                      <a:pt x="260" y="4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252" y="4"/>
                      <a:pt x="252" y="4"/>
                      <a:pt x="252" y="4"/>
                    </a:cubicBezTo>
                    <a:cubicBezTo>
                      <a:pt x="254" y="12"/>
                      <a:pt x="254" y="12"/>
                      <a:pt x="254" y="12"/>
                    </a:cubicBezTo>
                    <a:cubicBezTo>
                      <a:pt x="249" y="21"/>
                      <a:pt x="249" y="21"/>
                      <a:pt x="249" y="21"/>
                    </a:cubicBezTo>
                    <a:cubicBezTo>
                      <a:pt x="249" y="36"/>
                      <a:pt x="249" y="36"/>
                      <a:pt x="249" y="36"/>
                    </a:cubicBezTo>
                    <a:cubicBezTo>
                      <a:pt x="246" y="49"/>
                      <a:pt x="246" y="49"/>
                      <a:pt x="246" y="49"/>
                    </a:cubicBezTo>
                    <a:cubicBezTo>
                      <a:pt x="246" y="56"/>
                      <a:pt x="246" y="56"/>
                      <a:pt x="246" y="56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32" y="71"/>
                      <a:pt x="232" y="71"/>
                      <a:pt x="232" y="71"/>
                    </a:cubicBezTo>
                    <a:cubicBezTo>
                      <a:pt x="226" y="68"/>
                      <a:pt x="226" y="68"/>
                      <a:pt x="226" y="68"/>
                    </a:cubicBezTo>
                    <a:cubicBezTo>
                      <a:pt x="224" y="64"/>
                      <a:pt x="224" y="64"/>
                      <a:pt x="224" y="64"/>
                    </a:cubicBezTo>
                    <a:cubicBezTo>
                      <a:pt x="193" y="46"/>
                      <a:pt x="193" y="46"/>
                      <a:pt x="193" y="46"/>
                    </a:cubicBezTo>
                    <a:cubicBezTo>
                      <a:pt x="199" y="33"/>
                      <a:pt x="199" y="33"/>
                      <a:pt x="199" y="33"/>
                    </a:cubicBezTo>
                    <a:cubicBezTo>
                      <a:pt x="195" y="31"/>
                      <a:pt x="195" y="31"/>
                      <a:pt x="195" y="31"/>
                    </a:cubicBezTo>
                    <a:cubicBezTo>
                      <a:pt x="197" y="28"/>
                      <a:pt x="197" y="28"/>
                      <a:pt x="197" y="28"/>
                    </a:cubicBezTo>
                    <a:cubicBezTo>
                      <a:pt x="203" y="30"/>
                      <a:pt x="203" y="30"/>
                      <a:pt x="203" y="30"/>
                    </a:cubicBezTo>
                    <a:cubicBezTo>
                      <a:pt x="209" y="19"/>
                      <a:pt x="209" y="19"/>
                      <a:pt x="209" y="19"/>
                    </a:cubicBezTo>
                    <a:cubicBezTo>
                      <a:pt x="203" y="16"/>
                      <a:pt x="203" y="16"/>
                      <a:pt x="203" y="16"/>
                    </a:cubicBezTo>
                    <a:cubicBezTo>
                      <a:pt x="202" y="22"/>
                      <a:pt x="202" y="22"/>
                      <a:pt x="202" y="22"/>
                    </a:cubicBezTo>
                    <a:cubicBezTo>
                      <a:pt x="195" y="22"/>
                      <a:pt x="195" y="22"/>
                      <a:pt x="195" y="22"/>
                    </a:cubicBezTo>
                    <a:cubicBezTo>
                      <a:pt x="198" y="18"/>
                      <a:pt x="198" y="18"/>
                      <a:pt x="198" y="18"/>
                    </a:cubicBezTo>
                    <a:cubicBezTo>
                      <a:pt x="197" y="13"/>
                      <a:pt x="197" y="13"/>
                      <a:pt x="197" y="13"/>
                    </a:cubicBezTo>
                    <a:cubicBezTo>
                      <a:pt x="188" y="17"/>
                      <a:pt x="188" y="17"/>
                      <a:pt x="188" y="17"/>
                    </a:cubicBezTo>
                    <a:cubicBezTo>
                      <a:pt x="168" y="13"/>
                      <a:pt x="168" y="13"/>
                      <a:pt x="168" y="13"/>
                    </a:cubicBezTo>
                    <a:cubicBezTo>
                      <a:pt x="167" y="21"/>
                      <a:pt x="167" y="21"/>
                      <a:pt x="167" y="21"/>
                    </a:cubicBezTo>
                    <a:cubicBezTo>
                      <a:pt x="161" y="22"/>
                      <a:pt x="161" y="22"/>
                      <a:pt x="161" y="22"/>
                    </a:cubicBezTo>
                    <a:cubicBezTo>
                      <a:pt x="153" y="19"/>
                      <a:pt x="153" y="19"/>
                      <a:pt x="153" y="19"/>
                    </a:cubicBezTo>
                    <a:cubicBezTo>
                      <a:pt x="145" y="26"/>
                      <a:pt x="145" y="26"/>
                      <a:pt x="145" y="26"/>
                    </a:cubicBezTo>
                    <a:cubicBezTo>
                      <a:pt x="145" y="31"/>
                      <a:pt x="145" y="31"/>
                      <a:pt x="145" y="31"/>
                    </a:cubicBezTo>
                    <a:cubicBezTo>
                      <a:pt x="136" y="37"/>
                      <a:pt x="136" y="37"/>
                      <a:pt x="136" y="37"/>
                    </a:cubicBezTo>
                    <a:cubicBezTo>
                      <a:pt x="139" y="45"/>
                      <a:pt x="139" y="45"/>
                      <a:pt x="139" y="45"/>
                    </a:cubicBezTo>
                    <a:cubicBezTo>
                      <a:pt x="131" y="44"/>
                      <a:pt x="131" y="44"/>
                      <a:pt x="131" y="44"/>
                    </a:cubicBezTo>
                    <a:cubicBezTo>
                      <a:pt x="128" y="46"/>
                      <a:pt x="128" y="46"/>
                      <a:pt x="128" y="46"/>
                    </a:cubicBezTo>
                    <a:cubicBezTo>
                      <a:pt x="126" y="46"/>
                      <a:pt x="126" y="46"/>
                      <a:pt x="126" y="46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17" y="34"/>
                      <a:pt x="117" y="34"/>
                      <a:pt x="117" y="34"/>
                    </a:cubicBezTo>
                    <a:cubicBezTo>
                      <a:pt x="114" y="38"/>
                      <a:pt x="114" y="38"/>
                      <a:pt x="114" y="38"/>
                    </a:cubicBezTo>
                    <a:cubicBezTo>
                      <a:pt x="110" y="36"/>
                      <a:pt x="110" y="36"/>
                      <a:pt x="110" y="36"/>
                    </a:cubicBezTo>
                    <a:cubicBezTo>
                      <a:pt x="109" y="42"/>
                      <a:pt x="109" y="42"/>
                      <a:pt x="109" y="42"/>
                    </a:cubicBezTo>
                    <a:cubicBezTo>
                      <a:pt x="106" y="41"/>
                      <a:pt x="106" y="41"/>
                      <a:pt x="106" y="41"/>
                    </a:cubicBezTo>
                    <a:cubicBezTo>
                      <a:pt x="105" y="38"/>
                      <a:pt x="105" y="38"/>
                      <a:pt x="105" y="38"/>
                    </a:cubicBezTo>
                    <a:cubicBezTo>
                      <a:pt x="100" y="45"/>
                      <a:pt x="100" y="45"/>
                      <a:pt x="100" y="45"/>
                    </a:cubicBezTo>
                    <a:cubicBezTo>
                      <a:pt x="103" y="48"/>
                      <a:pt x="103" y="48"/>
                      <a:pt x="103" y="48"/>
                    </a:cubicBezTo>
                    <a:cubicBezTo>
                      <a:pt x="98" y="49"/>
                      <a:pt x="98" y="49"/>
                      <a:pt x="98" y="49"/>
                    </a:cubicBezTo>
                    <a:cubicBezTo>
                      <a:pt x="95" y="51"/>
                      <a:pt x="95" y="51"/>
                      <a:pt x="95" y="51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88" y="57"/>
                      <a:pt x="88" y="57"/>
                      <a:pt x="88" y="57"/>
                    </a:cubicBezTo>
                    <a:cubicBezTo>
                      <a:pt x="86" y="60"/>
                      <a:pt x="86" y="60"/>
                      <a:pt x="86" y="60"/>
                    </a:cubicBezTo>
                    <a:cubicBezTo>
                      <a:pt x="88" y="62"/>
                      <a:pt x="88" y="62"/>
                      <a:pt x="88" y="62"/>
                    </a:cubicBezTo>
                    <a:cubicBezTo>
                      <a:pt x="90" y="66"/>
                      <a:pt x="90" y="66"/>
                      <a:pt x="90" y="66"/>
                    </a:cubicBezTo>
                    <a:cubicBezTo>
                      <a:pt x="86" y="68"/>
                      <a:pt x="86" y="68"/>
                      <a:pt x="86" y="68"/>
                    </a:cubicBezTo>
                    <a:cubicBezTo>
                      <a:pt x="81" y="62"/>
                      <a:pt x="81" y="62"/>
                      <a:pt x="81" y="62"/>
                    </a:cubicBezTo>
                    <a:cubicBezTo>
                      <a:pt x="82" y="57"/>
                      <a:pt x="82" y="57"/>
                      <a:pt x="82" y="57"/>
                    </a:cubicBezTo>
                    <a:cubicBezTo>
                      <a:pt x="81" y="57"/>
                      <a:pt x="81" y="57"/>
                      <a:pt x="81" y="57"/>
                    </a:cubicBezTo>
                    <a:cubicBezTo>
                      <a:pt x="74" y="64"/>
                      <a:pt x="74" y="64"/>
                      <a:pt x="74" y="64"/>
                    </a:cubicBezTo>
                    <a:cubicBezTo>
                      <a:pt x="73" y="68"/>
                      <a:pt x="73" y="68"/>
                      <a:pt x="73" y="68"/>
                    </a:cubicBezTo>
                    <a:cubicBezTo>
                      <a:pt x="75" y="77"/>
                      <a:pt x="75" y="77"/>
                      <a:pt x="75" y="77"/>
                    </a:cubicBezTo>
                    <a:cubicBezTo>
                      <a:pt x="72" y="79"/>
                      <a:pt x="72" y="79"/>
                      <a:pt x="72" y="79"/>
                    </a:cubicBezTo>
                    <a:cubicBezTo>
                      <a:pt x="68" y="88"/>
                      <a:pt x="68" y="88"/>
                      <a:pt x="68" y="88"/>
                    </a:cubicBezTo>
                    <a:cubicBezTo>
                      <a:pt x="66" y="89"/>
                      <a:pt x="66" y="89"/>
                      <a:pt x="66" y="89"/>
                    </a:cubicBezTo>
                    <a:cubicBezTo>
                      <a:pt x="56" y="97"/>
                      <a:pt x="56" y="97"/>
                      <a:pt x="56" y="97"/>
                    </a:cubicBezTo>
                    <a:cubicBezTo>
                      <a:pt x="48" y="100"/>
                      <a:pt x="48" y="100"/>
                      <a:pt x="48" y="100"/>
                    </a:cubicBezTo>
                    <a:cubicBezTo>
                      <a:pt x="44" y="104"/>
                      <a:pt x="38" y="106"/>
                      <a:pt x="30" y="107"/>
                    </a:cubicBezTo>
                    <a:cubicBezTo>
                      <a:pt x="28" y="104"/>
                      <a:pt x="28" y="104"/>
                      <a:pt x="28" y="104"/>
                    </a:cubicBezTo>
                    <a:cubicBezTo>
                      <a:pt x="8" y="117"/>
                      <a:pt x="8" y="117"/>
                      <a:pt x="8" y="117"/>
                    </a:cubicBezTo>
                    <a:cubicBezTo>
                      <a:pt x="6" y="120"/>
                      <a:pt x="6" y="120"/>
                      <a:pt x="6" y="120"/>
                    </a:cubicBezTo>
                    <a:cubicBezTo>
                      <a:pt x="5" y="113"/>
                      <a:pt x="5" y="113"/>
                      <a:pt x="5" y="113"/>
                    </a:cubicBezTo>
                    <a:cubicBezTo>
                      <a:pt x="2" y="120"/>
                      <a:pt x="2" y="120"/>
                      <a:pt x="2" y="120"/>
                    </a:cubicBezTo>
                    <a:cubicBezTo>
                      <a:pt x="2" y="132"/>
                      <a:pt x="2" y="132"/>
                      <a:pt x="2" y="132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8" y="158"/>
                      <a:pt x="8" y="158"/>
                      <a:pt x="8" y="158"/>
                    </a:cubicBezTo>
                    <a:cubicBezTo>
                      <a:pt x="8" y="162"/>
                      <a:pt x="8" y="162"/>
                      <a:pt x="8" y="162"/>
                    </a:cubicBezTo>
                    <a:cubicBezTo>
                      <a:pt x="9" y="169"/>
                      <a:pt x="9" y="169"/>
                      <a:pt x="9" y="169"/>
                    </a:cubicBezTo>
                    <a:cubicBezTo>
                      <a:pt x="7" y="170"/>
                      <a:pt x="7" y="170"/>
                      <a:pt x="7" y="170"/>
                    </a:cubicBezTo>
                    <a:cubicBezTo>
                      <a:pt x="3" y="164"/>
                      <a:pt x="3" y="164"/>
                      <a:pt x="3" y="164"/>
                    </a:cubicBezTo>
                    <a:cubicBezTo>
                      <a:pt x="2" y="165"/>
                      <a:pt x="2" y="165"/>
                      <a:pt x="2" y="165"/>
                    </a:cubicBezTo>
                    <a:cubicBezTo>
                      <a:pt x="5" y="171"/>
                      <a:pt x="5" y="171"/>
                      <a:pt x="5" y="171"/>
                    </a:cubicBezTo>
                    <a:cubicBezTo>
                      <a:pt x="1" y="175"/>
                      <a:pt x="1" y="175"/>
                      <a:pt x="1" y="175"/>
                    </a:cubicBezTo>
                    <a:cubicBezTo>
                      <a:pt x="11" y="198"/>
                      <a:pt x="11" y="198"/>
                      <a:pt x="11" y="198"/>
                    </a:cubicBezTo>
                    <a:cubicBezTo>
                      <a:pt x="11" y="217"/>
                      <a:pt x="11" y="217"/>
                      <a:pt x="11" y="217"/>
                    </a:cubicBezTo>
                    <a:cubicBezTo>
                      <a:pt x="17" y="227"/>
                      <a:pt x="20" y="239"/>
                      <a:pt x="17" y="252"/>
                    </a:cubicBezTo>
                    <a:cubicBezTo>
                      <a:pt x="15" y="254"/>
                      <a:pt x="15" y="254"/>
                      <a:pt x="15" y="254"/>
                    </a:cubicBezTo>
                    <a:cubicBezTo>
                      <a:pt x="10" y="252"/>
                      <a:pt x="10" y="252"/>
                      <a:pt x="10" y="252"/>
                    </a:cubicBezTo>
                    <a:cubicBezTo>
                      <a:pt x="12" y="265"/>
                      <a:pt x="12" y="265"/>
                      <a:pt x="12" y="265"/>
                    </a:cubicBezTo>
                    <a:cubicBezTo>
                      <a:pt x="16" y="265"/>
                      <a:pt x="16" y="265"/>
                      <a:pt x="16" y="265"/>
                    </a:cubicBezTo>
                    <a:cubicBezTo>
                      <a:pt x="29" y="274"/>
                      <a:pt x="29" y="274"/>
                      <a:pt x="29" y="274"/>
                    </a:cubicBezTo>
                    <a:cubicBezTo>
                      <a:pt x="32" y="273"/>
                      <a:pt x="32" y="273"/>
                      <a:pt x="32" y="273"/>
                    </a:cubicBezTo>
                    <a:cubicBezTo>
                      <a:pt x="40" y="273"/>
                      <a:pt x="40" y="273"/>
                      <a:pt x="40" y="273"/>
                    </a:cubicBezTo>
                    <a:cubicBezTo>
                      <a:pt x="44" y="266"/>
                      <a:pt x="44" y="266"/>
                      <a:pt x="44" y="266"/>
                    </a:cubicBezTo>
                    <a:cubicBezTo>
                      <a:pt x="50" y="266"/>
                      <a:pt x="50" y="266"/>
                      <a:pt x="50" y="266"/>
                    </a:cubicBezTo>
                    <a:cubicBezTo>
                      <a:pt x="50" y="262"/>
                      <a:pt x="50" y="262"/>
                      <a:pt x="50" y="262"/>
                    </a:cubicBezTo>
                    <a:cubicBezTo>
                      <a:pt x="55" y="260"/>
                      <a:pt x="55" y="260"/>
                      <a:pt x="55" y="260"/>
                    </a:cubicBezTo>
                    <a:cubicBezTo>
                      <a:pt x="67" y="259"/>
                      <a:pt x="67" y="259"/>
                      <a:pt x="67" y="259"/>
                    </a:cubicBezTo>
                    <a:cubicBezTo>
                      <a:pt x="87" y="261"/>
                      <a:pt x="87" y="261"/>
                      <a:pt x="87" y="261"/>
                    </a:cubicBezTo>
                    <a:cubicBezTo>
                      <a:pt x="94" y="254"/>
                      <a:pt x="94" y="254"/>
                      <a:pt x="94" y="254"/>
                    </a:cubicBezTo>
                    <a:cubicBezTo>
                      <a:pt x="94" y="251"/>
                      <a:pt x="94" y="251"/>
                      <a:pt x="94" y="251"/>
                    </a:cubicBezTo>
                    <a:cubicBezTo>
                      <a:pt x="99" y="244"/>
                      <a:pt x="99" y="244"/>
                      <a:pt x="99" y="244"/>
                    </a:cubicBezTo>
                    <a:cubicBezTo>
                      <a:pt x="104" y="245"/>
                      <a:pt x="104" y="245"/>
                      <a:pt x="104" y="245"/>
                    </a:cubicBezTo>
                    <a:cubicBezTo>
                      <a:pt x="137" y="235"/>
                      <a:pt x="137" y="235"/>
                      <a:pt x="137" y="235"/>
                    </a:cubicBezTo>
                    <a:cubicBezTo>
                      <a:pt x="144" y="231"/>
                      <a:pt x="144" y="231"/>
                      <a:pt x="144" y="231"/>
                    </a:cubicBezTo>
                    <a:cubicBezTo>
                      <a:pt x="156" y="236"/>
                      <a:pt x="156" y="236"/>
                      <a:pt x="156" y="236"/>
                    </a:cubicBezTo>
                    <a:cubicBezTo>
                      <a:pt x="168" y="235"/>
                      <a:pt x="168" y="235"/>
                      <a:pt x="168" y="235"/>
                    </a:cubicBezTo>
                    <a:cubicBezTo>
                      <a:pt x="180" y="243"/>
                      <a:pt x="180" y="243"/>
                      <a:pt x="180" y="243"/>
                    </a:cubicBezTo>
                    <a:cubicBezTo>
                      <a:pt x="177" y="246"/>
                      <a:pt x="177" y="246"/>
                      <a:pt x="177" y="246"/>
                    </a:cubicBezTo>
                    <a:cubicBezTo>
                      <a:pt x="183" y="251"/>
                      <a:pt x="183" y="251"/>
                      <a:pt x="183" y="251"/>
                    </a:cubicBezTo>
                    <a:cubicBezTo>
                      <a:pt x="181" y="253"/>
                      <a:pt x="181" y="253"/>
                      <a:pt x="181" y="253"/>
                    </a:cubicBezTo>
                    <a:cubicBezTo>
                      <a:pt x="183" y="255"/>
                      <a:pt x="183" y="255"/>
                      <a:pt x="183" y="255"/>
                    </a:cubicBezTo>
                    <a:cubicBezTo>
                      <a:pt x="188" y="254"/>
                      <a:pt x="188" y="254"/>
                      <a:pt x="188" y="254"/>
                    </a:cubicBezTo>
                    <a:cubicBezTo>
                      <a:pt x="191" y="261"/>
                      <a:pt x="191" y="261"/>
                      <a:pt x="191" y="261"/>
                    </a:cubicBezTo>
                    <a:cubicBezTo>
                      <a:pt x="195" y="265"/>
                      <a:pt x="195" y="265"/>
                      <a:pt x="195" y="265"/>
                    </a:cubicBezTo>
                    <a:cubicBezTo>
                      <a:pt x="193" y="268"/>
                      <a:pt x="193" y="268"/>
                      <a:pt x="193" y="268"/>
                    </a:cubicBezTo>
                    <a:cubicBezTo>
                      <a:pt x="199" y="270"/>
                      <a:pt x="199" y="270"/>
                      <a:pt x="199" y="270"/>
                    </a:cubicBezTo>
                    <a:cubicBezTo>
                      <a:pt x="200" y="265"/>
                      <a:pt x="200" y="265"/>
                      <a:pt x="200" y="265"/>
                    </a:cubicBezTo>
                    <a:cubicBezTo>
                      <a:pt x="206" y="259"/>
                      <a:pt x="206" y="259"/>
                      <a:pt x="206" y="259"/>
                    </a:cubicBezTo>
                    <a:cubicBezTo>
                      <a:pt x="206" y="254"/>
                      <a:pt x="206" y="254"/>
                      <a:pt x="206" y="254"/>
                    </a:cubicBezTo>
                    <a:cubicBezTo>
                      <a:pt x="213" y="249"/>
                      <a:pt x="213" y="249"/>
                      <a:pt x="213" y="249"/>
                    </a:cubicBezTo>
                    <a:cubicBezTo>
                      <a:pt x="213" y="244"/>
                      <a:pt x="213" y="244"/>
                      <a:pt x="213" y="244"/>
                    </a:cubicBezTo>
                    <a:cubicBezTo>
                      <a:pt x="215" y="244"/>
                      <a:pt x="215" y="244"/>
                      <a:pt x="215" y="244"/>
                    </a:cubicBezTo>
                    <a:cubicBezTo>
                      <a:pt x="215" y="253"/>
                      <a:pt x="215" y="253"/>
                      <a:pt x="215" y="253"/>
                    </a:cubicBezTo>
                    <a:cubicBezTo>
                      <a:pt x="210" y="259"/>
                      <a:pt x="210" y="259"/>
                      <a:pt x="210" y="259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3" y="271"/>
                      <a:pt x="203" y="271"/>
                      <a:pt x="203" y="271"/>
                    </a:cubicBezTo>
                    <a:cubicBezTo>
                      <a:pt x="205" y="276"/>
                      <a:pt x="205" y="276"/>
                      <a:pt x="205" y="276"/>
                    </a:cubicBezTo>
                    <a:cubicBezTo>
                      <a:pt x="213" y="274"/>
                      <a:pt x="213" y="274"/>
                      <a:pt x="213" y="274"/>
                    </a:cubicBezTo>
                    <a:cubicBezTo>
                      <a:pt x="214" y="265"/>
                      <a:pt x="214" y="265"/>
                      <a:pt x="214" y="265"/>
                    </a:cubicBezTo>
                    <a:cubicBezTo>
                      <a:pt x="217" y="264"/>
                      <a:pt x="217" y="264"/>
                      <a:pt x="217" y="264"/>
                    </a:cubicBezTo>
                    <a:cubicBezTo>
                      <a:pt x="221" y="269"/>
                      <a:pt x="221" y="269"/>
                      <a:pt x="221" y="269"/>
                    </a:cubicBezTo>
                    <a:cubicBezTo>
                      <a:pt x="220" y="274"/>
                      <a:pt x="220" y="274"/>
                      <a:pt x="220" y="274"/>
                    </a:cubicBezTo>
                    <a:cubicBezTo>
                      <a:pt x="217" y="277"/>
                      <a:pt x="217" y="277"/>
                      <a:pt x="217" y="277"/>
                    </a:cubicBezTo>
                    <a:cubicBezTo>
                      <a:pt x="219" y="280"/>
                      <a:pt x="219" y="280"/>
                      <a:pt x="219" y="280"/>
                    </a:cubicBezTo>
                    <a:cubicBezTo>
                      <a:pt x="226" y="274"/>
                      <a:pt x="226" y="274"/>
                      <a:pt x="226" y="274"/>
                    </a:cubicBezTo>
                    <a:cubicBezTo>
                      <a:pt x="229" y="278"/>
                      <a:pt x="229" y="278"/>
                      <a:pt x="229" y="278"/>
                    </a:cubicBezTo>
                    <a:cubicBezTo>
                      <a:pt x="224" y="281"/>
                      <a:pt x="224" y="281"/>
                      <a:pt x="224" y="281"/>
                    </a:cubicBezTo>
                    <a:cubicBezTo>
                      <a:pt x="230" y="291"/>
                      <a:pt x="230" y="291"/>
                      <a:pt x="230" y="291"/>
                    </a:cubicBezTo>
                    <a:cubicBezTo>
                      <a:pt x="232" y="300"/>
                      <a:pt x="232" y="300"/>
                      <a:pt x="232" y="300"/>
                    </a:cubicBezTo>
                    <a:cubicBezTo>
                      <a:pt x="236" y="302"/>
                      <a:pt x="236" y="302"/>
                      <a:pt x="236" y="302"/>
                    </a:cubicBezTo>
                    <a:cubicBezTo>
                      <a:pt x="243" y="303"/>
                      <a:pt x="243" y="303"/>
                      <a:pt x="243" y="303"/>
                    </a:cubicBezTo>
                    <a:cubicBezTo>
                      <a:pt x="249" y="310"/>
                      <a:pt x="249" y="310"/>
                      <a:pt x="249" y="310"/>
                    </a:cubicBezTo>
                    <a:cubicBezTo>
                      <a:pt x="252" y="308"/>
                      <a:pt x="252" y="308"/>
                      <a:pt x="252" y="308"/>
                    </a:cubicBezTo>
                    <a:cubicBezTo>
                      <a:pt x="258" y="311"/>
                      <a:pt x="258" y="311"/>
                      <a:pt x="258" y="311"/>
                    </a:cubicBezTo>
                    <a:cubicBezTo>
                      <a:pt x="263" y="311"/>
                      <a:pt x="263" y="311"/>
                      <a:pt x="263" y="311"/>
                    </a:cubicBezTo>
                    <a:cubicBezTo>
                      <a:pt x="264" y="314"/>
                      <a:pt x="264" y="314"/>
                      <a:pt x="264" y="314"/>
                    </a:cubicBezTo>
                    <a:cubicBezTo>
                      <a:pt x="270" y="315"/>
                      <a:pt x="270" y="315"/>
                      <a:pt x="270" y="315"/>
                    </a:cubicBezTo>
                    <a:cubicBezTo>
                      <a:pt x="275" y="311"/>
                      <a:pt x="275" y="311"/>
                      <a:pt x="275" y="311"/>
                    </a:cubicBezTo>
                    <a:cubicBezTo>
                      <a:pt x="274" y="307"/>
                      <a:pt x="274" y="307"/>
                      <a:pt x="274" y="307"/>
                    </a:cubicBezTo>
                    <a:cubicBezTo>
                      <a:pt x="277" y="308"/>
                      <a:pt x="277" y="308"/>
                      <a:pt x="277" y="308"/>
                    </a:cubicBezTo>
                    <a:cubicBezTo>
                      <a:pt x="279" y="304"/>
                      <a:pt x="279" y="304"/>
                      <a:pt x="279" y="304"/>
                    </a:cubicBezTo>
                    <a:cubicBezTo>
                      <a:pt x="283" y="306"/>
                      <a:pt x="283" y="306"/>
                      <a:pt x="283" y="306"/>
                    </a:cubicBezTo>
                    <a:cubicBezTo>
                      <a:pt x="280" y="311"/>
                      <a:pt x="280" y="311"/>
                      <a:pt x="280" y="311"/>
                    </a:cubicBezTo>
                    <a:cubicBezTo>
                      <a:pt x="287" y="313"/>
                      <a:pt x="287" y="313"/>
                      <a:pt x="287" y="313"/>
                    </a:cubicBezTo>
                    <a:cubicBezTo>
                      <a:pt x="289" y="315"/>
                      <a:pt x="289" y="315"/>
                      <a:pt x="289" y="315"/>
                    </a:cubicBezTo>
                    <a:cubicBezTo>
                      <a:pt x="291" y="315"/>
                      <a:pt x="291" y="315"/>
                      <a:pt x="291" y="315"/>
                    </a:cubicBezTo>
                    <a:cubicBezTo>
                      <a:pt x="291" y="313"/>
                      <a:pt x="291" y="313"/>
                      <a:pt x="291" y="313"/>
                    </a:cubicBezTo>
                    <a:cubicBezTo>
                      <a:pt x="307" y="296"/>
                      <a:pt x="307" y="296"/>
                      <a:pt x="307" y="296"/>
                    </a:cubicBezTo>
                    <a:cubicBezTo>
                      <a:pt x="319" y="291"/>
                      <a:pt x="319" y="291"/>
                      <a:pt x="319" y="29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28" y="277"/>
                      <a:pt x="328" y="277"/>
                      <a:pt x="328" y="277"/>
                    </a:cubicBezTo>
                    <a:cubicBezTo>
                      <a:pt x="326" y="272"/>
                      <a:pt x="326" y="272"/>
                      <a:pt x="326" y="272"/>
                    </a:cubicBezTo>
                    <a:cubicBezTo>
                      <a:pt x="327" y="251"/>
                      <a:pt x="333" y="238"/>
                      <a:pt x="341" y="236"/>
                    </a:cubicBezTo>
                    <a:cubicBezTo>
                      <a:pt x="346" y="207"/>
                      <a:pt x="346" y="207"/>
                      <a:pt x="346" y="207"/>
                    </a:cubicBezTo>
                    <a:cubicBezTo>
                      <a:pt x="350" y="197"/>
                      <a:pt x="350" y="197"/>
                      <a:pt x="350" y="197"/>
                    </a:cubicBezTo>
                    <a:cubicBezTo>
                      <a:pt x="352" y="187"/>
                      <a:pt x="352" y="187"/>
                      <a:pt x="352" y="187"/>
                    </a:cubicBezTo>
                    <a:lnTo>
                      <a:pt x="348" y="176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1" name="Freeform 188">
                <a:extLst>
                  <a:ext uri="{FF2B5EF4-FFF2-40B4-BE49-F238E27FC236}">
                    <a16:creationId xmlns:a16="http://schemas.microsoft.com/office/drawing/2014/main" id="{5D69C16A-EEB9-1A05-08EB-07D47F8128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4125" y="5291138"/>
                <a:ext cx="93662" cy="90488"/>
              </a:xfrm>
              <a:custGeom>
                <a:avLst/>
                <a:gdLst>
                  <a:gd name="T0" fmla="*/ 29 w 35"/>
                  <a:gd name="T1" fmla="*/ 3 h 34"/>
                  <a:gd name="T2" fmla="*/ 16 w 35"/>
                  <a:gd name="T3" fmla="*/ 4 h 34"/>
                  <a:gd name="T4" fmla="*/ 0 w 35"/>
                  <a:gd name="T5" fmla="*/ 0 h 34"/>
                  <a:gd name="T6" fmla="*/ 6 w 35"/>
                  <a:gd name="T7" fmla="*/ 15 h 34"/>
                  <a:gd name="T8" fmla="*/ 4 w 35"/>
                  <a:gd name="T9" fmla="*/ 19 h 34"/>
                  <a:gd name="T10" fmla="*/ 15 w 35"/>
                  <a:gd name="T11" fmla="*/ 34 h 34"/>
                  <a:gd name="T12" fmla="*/ 22 w 35"/>
                  <a:gd name="T13" fmla="*/ 34 h 34"/>
                  <a:gd name="T14" fmla="*/ 23 w 35"/>
                  <a:gd name="T15" fmla="*/ 32 h 34"/>
                  <a:gd name="T16" fmla="*/ 24 w 35"/>
                  <a:gd name="T17" fmla="*/ 28 h 34"/>
                  <a:gd name="T18" fmla="*/ 27 w 35"/>
                  <a:gd name="T19" fmla="*/ 31 h 34"/>
                  <a:gd name="T20" fmla="*/ 30 w 35"/>
                  <a:gd name="T21" fmla="*/ 30 h 34"/>
                  <a:gd name="T22" fmla="*/ 30 w 35"/>
                  <a:gd name="T23" fmla="*/ 21 h 34"/>
                  <a:gd name="T24" fmla="*/ 35 w 35"/>
                  <a:gd name="T25" fmla="*/ 18 h 34"/>
                  <a:gd name="T26" fmla="*/ 35 w 35"/>
                  <a:gd name="T27" fmla="*/ 7 h 34"/>
                  <a:gd name="T28" fmla="*/ 35 w 35"/>
                  <a:gd name="T29" fmla="*/ 0 h 34"/>
                  <a:gd name="T30" fmla="*/ 32 w 35"/>
                  <a:gd name="T31" fmla="*/ 0 h 34"/>
                  <a:gd name="T32" fmla="*/ 29 w 35"/>
                  <a:gd name="T33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34">
                    <a:moveTo>
                      <a:pt x="29" y="3"/>
                    </a:moveTo>
                    <a:cubicBezTo>
                      <a:pt x="16" y="4"/>
                      <a:pt x="16" y="4"/>
                      <a:pt x="16" y="4"/>
                    </a:cubicBezTo>
                    <a:cubicBezTo>
                      <a:pt x="11" y="3"/>
                      <a:pt x="5" y="1"/>
                      <a:pt x="0" y="0"/>
                    </a:cubicBezTo>
                    <a:cubicBezTo>
                      <a:pt x="2" y="4"/>
                      <a:pt x="5" y="9"/>
                      <a:pt x="6" y="15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3"/>
                      <a:pt x="22" y="32"/>
                      <a:pt x="23" y="32"/>
                    </a:cubicBezTo>
                    <a:cubicBezTo>
                      <a:pt x="23" y="30"/>
                      <a:pt x="24" y="29"/>
                      <a:pt x="24" y="28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2" y="0"/>
                      <a:pt x="32" y="0"/>
                      <a:pt x="32" y="0"/>
                    </a:cubicBezTo>
                    <a:lnTo>
                      <a:pt x="29" y="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4" name="Freeform 189">
              <a:extLst>
                <a:ext uri="{FF2B5EF4-FFF2-40B4-BE49-F238E27FC236}">
                  <a16:creationId xmlns:a16="http://schemas.microsoft.com/office/drawing/2014/main" id="{A40D7A4F-67AD-2140-64B9-F70FF122C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712" y="2474912"/>
              <a:ext cx="419100" cy="269875"/>
            </a:xfrm>
            <a:custGeom>
              <a:avLst/>
              <a:gdLst>
                <a:gd name="T0" fmla="*/ 12 w 156"/>
                <a:gd name="T1" fmla="*/ 3 h 101"/>
                <a:gd name="T2" fmla="*/ 12 w 156"/>
                <a:gd name="T3" fmla="*/ 3 h 101"/>
                <a:gd name="T4" fmla="*/ 12 w 156"/>
                <a:gd name="T5" fmla="*/ 8 h 101"/>
                <a:gd name="T6" fmla="*/ 16 w 156"/>
                <a:gd name="T7" fmla="*/ 13 h 101"/>
                <a:gd name="T8" fmla="*/ 17 w 156"/>
                <a:gd name="T9" fmla="*/ 17 h 101"/>
                <a:gd name="T10" fmla="*/ 4 w 156"/>
                <a:gd name="T11" fmla="*/ 31 h 101"/>
                <a:gd name="T12" fmla="*/ 4 w 156"/>
                <a:gd name="T13" fmla="*/ 39 h 101"/>
                <a:gd name="T14" fmla="*/ 0 w 156"/>
                <a:gd name="T15" fmla="*/ 49 h 101"/>
                <a:gd name="T16" fmla="*/ 10 w 156"/>
                <a:gd name="T17" fmla="*/ 55 h 101"/>
                <a:gd name="T18" fmla="*/ 11 w 156"/>
                <a:gd name="T19" fmla="*/ 55 h 101"/>
                <a:gd name="T20" fmla="*/ 20 w 156"/>
                <a:gd name="T21" fmla="*/ 58 h 101"/>
                <a:gd name="T22" fmla="*/ 50 w 156"/>
                <a:gd name="T23" fmla="*/ 53 h 101"/>
                <a:gd name="T24" fmla="*/ 53 w 156"/>
                <a:gd name="T25" fmla="*/ 47 h 101"/>
                <a:gd name="T26" fmla="*/ 69 w 156"/>
                <a:gd name="T27" fmla="*/ 43 h 101"/>
                <a:gd name="T28" fmla="*/ 78 w 156"/>
                <a:gd name="T29" fmla="*/ 58 h 101"/>
                <a:gd name="T30" fmla="*/ 70 w 156"/>
                <a:gd name="T31" fmla="*/ 62 h 101"/>
                <a:gd name="T32" fmla="*/ 66 w 156"/>
                <a:gd name="T33" fmla="*/ 71 h 101"/>
                <a:gd name="T34" fmla="*/ 65 w 156"/>
                <a:gd name="T35" fmla="*/ 73 h 101"/>
                <a:gd name="T36" fmla="*/ 72 w 156"/>
                <a:gd name="T37" fmla="*/ 82 h 101"/>
                <a:gd name="T38" fmla="*/ 73 w 156"/>
                <a:gd name="T39" fmla="*/ 83 h 101"/>
                <a:gd name="T40" fmla="*/ 74 w 156"/>
                <a:gd name="T41" fmla="*/ 84 h 101"/>
                <a:gd name="T42" fmla="*/ 74 w 156"/>
                <a:gd name="T43" fmla="*/ 83 h 101"/>
                <a:gd name="T44" fmla="*/ 82 w 156"/>
                <a:gd name="T45" fmla="*/ 73 h 101"/>
                <a:gd name="T46" fmla="*/ 91 w 156"/>
                <a:gd name="T47" fmla="*/ 73 h 101"/>
                <a:gd name="T48" fmla="*/ 89 w 156"/>
                <a:gd name="T49" fmla="*/ 77 h 101"/>
                <a:gd name="T50" fmla="*/ 95 w 156"/>
                <a:gd name="T51" fmla="*/ 81 h 101"/>
                <a:gd name="T52" fmla="*/ 100 w 156"/>
                <a:gd name="T53" fmla="*/ 80 h 101"/>
                <a:gd name="T54" fmla="*/ 96 w 156"/>
                <a:gd name="T55" fmla="*/ 84 h 101"/>
                <a:gd name="T56" fmla="*/ 90 w 156"/>
                <a:gd name="T57" fmla="*/ 87 h 101"/>
                <a:gd name="T58" fmla="*/ 90 w 156"/>
                <a:gd name="T59" fmla="*/ 90 h 101"/>
                <a:gd name="T60" fmla="*/ 98 w 156"/>
                <a:gd name="T61" fmla="*/ 90 h 101"/>
                <a:gd name="T62" fmla="*/ 102 w 156"/>
                <a:gd name="T63" fmla="*/ 93 h 101"/>
                <a:gd name="T64" fmla="*/ 102 w 156"/>
                <a:gd name="T65" fmla="*/ 100 h 101"/>
                <a:gd name="T66" fmla="*/ 105 w 156"/>
                <a:gd name="T67" fmla="*/ 101 h 101"/>
                <a:gd name="T68" fmla="*/ 114 w 156"/>
                <a:gd name="T69" fmla="*/ 95 h 101"/>
                <a:gd name="T70" fmla="*/ 125 w 156"/>
                <a:gd name="T71" fmla="*/ 92 h 101"/>
                <a:gd name="T72" fmla="*/ 125 w 156"/>
                <a:gd name="T73" fmla="*/ 87 h 101"/>
                <a:gd name="T74" fmla="*/ 119 w 156"/>
                <a:gd name="T75" fmla="*/ 87 h 101"/>
                <a:gd name="T76" fmla="*/ 116 w 156"/>
                <a:gd name="T77" fmla="*/ 88 h 101"/>
                <a:gd name="T78" fmla="*/ 111 w 156"/>
                <a:gd name="T79" fmla="*/ 80 h 101"/>
                <a:gd name="T80" fmla="*/ 107 w 156"/>
                <a:gd name="T81" fmla="*/ 79 h 101"/>
                <a:gd name="T82" fmla="*/ 106 w 156"/>
                <a:gd name="T83" fmla="*/ 76 h 101"/>
                <a:gd name="T84" fmla="*/ 129 w 156"/>
                <a:gd name="T85" fmla="*/ 71 h 101"/>
                <a:gd name="T86" fmla="*/ 147 w 156"/>
                <a:gd name="T87" fmla="*/ 62 h 101"/>
                <a:gd name="T88" fmla="*/ 156 w 156"/>
                <a:gd name="T89" fmla="*/ 40 h 101"/>
                <a:gd name="T90" fmla="*/ 143 w 156"/>
                <a:gd name="T91" fmla="*/ 29 h 101"/>
                <a:gd name="T92" fmla="*/ 135 w 156"/>
                <a:gd name="T93" fmla="*/ 31 h 101"/>
                <a:gd name="T94" fmla="*/ 133 w 156"/>
                <a:gd name="T95" fmla="*/ 24 h 101"/>
                <a:gd name="T96" fmla="*/ 124 w 156"/>
                <a:gd name="T97" fmla="*/ 22 h 101"/>
                <a:gd name="T98" fmla="*/ 115 w 156"/>
                <a:gd name="T99" fmla="*/ 15 h 101"/>
                <a:gd name="T100" fmla="*/ 98 w 156"/>
                <a:gd name="T101" fmla="*/ 15 h 101"/>
                <a:gd name="T102" fmla="*/ 102 w 156"/>
                <a:gd name="T103" fmla="*/ 2 h 101"/>
                <a:gd name="T104" fmla="*/ 82 w 156"/>
                <a:gd name="T105" fmla="*/ 0 h 101"/>
                <a:gd name="T106" fmla="*/ 71 w 156"/>
                <a:gd name="T107" fmla="*/ 8 h 101"/>
                <a:gd name="T108" fmla="*/ 41 w 156"/>
                <a:gd name="T109" fmla="*/ 10 h 101"/>
                <a:gd name="T110" fmla="*/ 12 w 156"/>
                <a:gd name="T111" fmla="*/ 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6" h="101">
                  <a:moveTo>
                    <a:pt x="12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69" y="43"/>
                    <a:pt x="69" y="43"/>
                    <a:pt x="69" y="43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5" y="73"/>
                    <a:pt x="65" y="73"/>
                    <a:pt x="65" y="73"/>
                  </a:cubicBezTo>
                  <a:cubicBezTo>
                    <a:pt x="72" y="82"/>
                    <a:pt x="72" y="82"/>
                    <a:pt x="72" y="82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73" y="83"/>
                    <a:pt x="73" y="84"/>
                    <a:pt x="74" y="84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91" y="73"/>
                    <a:pt x="91" y="73"/>
                    <a:pt x="91" y="73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95" y="81"/>
                    <a:pt x="95" y="81"/>
                    <a:pt x="95" y="81"/>
                  </a:cubicBezTo>
                  <a:cubicBezTo>
                    <a:pt x="100" y="80"/>
                    <a:pt x="100" y="80"/>
                    <a:pt x="100" y="80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0" y="87"/>
                    <a:pt x="90" y="87"/>
                    <a:pt x="90" y="87"/>
                  </a:cubicBezTo>
                  <a:cubicBezTo>
                    <a:pt x="90" y="90"/>
                    <a:pt x="90" y="90"/>
                    <a:pt x="90" y="90"/>
                  </a:cubicBezTo>
                  <a:cubicBezTo>
                    <a:pt x="98" y="90"/>
                    <a:pt x="98" y="90"/>
                    <a:pt x="98" y="90"/>
                  </a:cubicBezTo>
                  <a:cubicBezTo>
                    <a:pt x="102" y="93"/>
                    <a:pt x="102" y="93"/>
                    <a:pt x="102" y="93"/>
                  </a:cubicBezTo>
                  <a:cubicBezTo>
                    <a:pt x="102" y="100"/>
                    <a:pt x="102" y="100"/>
                    <a:pt x="102" y="100"/>
                  </a:cubicBezTo>
                  <a:cubicBezTo>
                    <a:pt x="105" y="101"/>
                    <a:pt x="105" y="101"/>
                    <a:pt x="105" y="101"/>
                  </a:cubicBezTo>
                  <a:cubicBezTo>
                    <a:pt x="114" y="95"/>
                    <a:pt x="114" y="95"/>
                    <a:pt x="114" y="95"/>
                  </a:cubicBezTo>
                  <a:cubicBezTo>
                    <a:pt x="125" y="92"/>
                    <a:pt x="125" y="92"/>
                    <a:pt x="125" y="92"/>
                  </a:cubicBezTo>
                  <a:cubicBezTo>
                    <a:pt x="125" y="87"/>
                    <a:pt x="125" y="87"/>
                    <a:pt x="125" y="87"/>
                  </a:cubicBezTo>
                  <a:cubicBezTo>
                    <a:pt x="119" y="87"/>
                    <a:pt x="119" y="87"/>
                    <a:pt x="119" y="87"/>
                  </a:cubicBezTo>
                  <a:cubicBezTo>
                    <a:pt x="116" y="88"/>
                    <a:pt x="116" y="88"/>
                    <a:pt x="116" y="88"/>
                  </a:cubicBezTo>
                  <a:cubicBezTo>
                    <a:pt x="111" y="80"/>
                    <a:pt x="111" y="80"/>
                    <a:pt x="111" y="80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106" y="76"/>
                    <a:pt x="106" y="76"/>
                    <a:pt x="106" y="76"/>
                  </a:cubicBezTo>
                  <a:cubicBezTo>
                    <a:pt x="111" y="77"/>
                    <a:pt x="119" y="76"/>
                    <a:pt x="129" y="71"/>
                  </a:cubicBezTo>
                  <a:cubicBezTo>
                    <a:pt x="147" y="62"/>
                    <a:pt x="147" y="62"/>
                    <a:pt x="147" y="62"/>
                  </a:cubicBezTo>
                  <a:cubicBezTo>
                    <a:pt x="156" y="40"/>
                    <a:pt x="156" y="40"/>
                    <a:pt x="156" y="40"/>
                  </a:cubicBezTo>
                  <a:cubicBezTo>
                    <a:pt x="143" y="29"/>
                    <a:pt x="143" y="29"/>
                    <a:pt x="143" y="29"/>
                  </a:cubicBezTo>
                  <a:cubicBezTo>
                    <a:pt x="135" y="31"/>
                    <a:pt x="135" y="31"/>
                    <a:pt x="135" y="31"/>
                  </a:cubicBezTo>
                  <a:cubicBezTo>
                    <a:pt x="133" y="24"/>
                    <a:pt x="133" y="24"/>
                    <a:pt x="133" y="24"/>
                  </a:cubicBezTo>
                  <a:cubicBezTo>
                    <a:pt x="124" y="22"/>
                    <a:pt x="124" y="22"/>
                    <a:pt x="124" y="22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98" y="15"/>
                    <a:pt x="98" y="15"/>
                    <a:pt x="98" y="15"/>
                  </a:cubicBezTo>
                  <a:cubicBezTo>
                    <a:pt x="102" y="2"/>
                    <a:pt x="102" y="2"/>
                    <a:pt x="102" y="2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41" y="10"/>
                    <a:pt x="41" y="10"/>
                    <a:pt x="41" y="10"/>
                  </a:cubicBezTo>
                  <a:lnTo>
                    <a:pt x="12" y="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 190">
              <a:extLst>
                <a:ext uri="{FF2B5EF4-FFF2-40B4-BE49-F238E27FC236}">
                  <a16:creationId xmlns:a16="http://schemas.microsoft.com/office/drawing/2014/main" id="{1AECE187-260B-E374-1D6C-5D5029626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000" y="2624137"/>
              <a:ext cx="82550" cy="57150"/>
            </a:xfrm>
            <a:custGeom>
              <a:avLst/>
              <a:gdLst>
                <a:gd name="T0" fmla="*/ 11 w 52"/>
                <a:gd name="T1" fmla="*/ 2 h 36"/>
                <a:gd name="T2" fmla="*/ 0 w 52"/>
                <a:gd name="T3" fmla="*/ 16 h 36"/>
                <a:gd name="T4" fmla="*/ 6 w 52"/>
                <a:gd name="T5" fmla="*/ 21 h 36"/>
                <a:gd name="T6" fmla="*/ 6 w 52"/>
                <a:gd name="T7" fmla="*/ 36 h 36"/>
                <a:gd name="T8" fmla="*/ 42 w 52"/>
                <a:gd name="T9" fmla="*/ 32 h 36"/>
                <a:gd name="T10" fmla="*/ 52 w 52"/>
                <a:gd name="T11" fmla="*/ 19 h 36"/>
                <a:gd name="T12" fmla="*/ 49 w 52"/>
                <a:gd name="T13" fmla="*/ 10 h 36"/>
                <a:gd name="T14" fmla="*/ 47 w 52"/>
                <a:gd name="T15" fmla="*/ 0 h 36"/>
                <a:gd name="T16" fmla="*/ 11 w 52"/>
                <a:gd name="T17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36">
                  <a:moveTo>
                    <a:pt x="11" y="2"/>
                  </a:moveTo>
                  <a:lnTo>
                    <a:pt x="0" y="16"/>
                  </a:lnTo>
                  <a:lnTo>
                    <a:pt x="6" y="21"/>
                  </a:lnTo>
                  <a:lnTo>
                    <a:pt x="6" y="36"/>
                  </a:lnTo>
                  <a:lnTo>
                    <a:pt x="42" y="32"/>
                  </a:lnTo>
                  <a:lnTo>
                    <a:pt x="52" y="19"/>
                  </a:lnTo>
                  <a:lnTo>
                    <a:pt x="49" y="10"/>
                  </a:lnTo>
                  <a:lnTo>
                    <a:pt x="47" y="0"/>
                  </a:lnTo>
                  <a:lnTo>
                    <a:pt x="11" y="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36" name="Groupe 135">
              <a:extLst>
                <a:ext uri="{FF2B5EF4-FFF2-40B4-BE49-F238E27FC236}">
                  <a16:creationId xmlns:a16="http://schemas.microsoft.com/office/drawing/2014/main" id="{725AA033-599F-E708-31C3-4089CF1755F0}"/>
                </a:ext>
              </a:extLst>
            </p:cNvPr>
            <p:cNvGrpSpPr/>
            <p:nvPr/>
          </p:nvGrpSpPr>
          <p:grpSpPr>
            <a:xfrm>
              <a:off x="4427537" y="1792288"/>
              <a:ext cx="306387" cy="571499"/>
              <a:chOff x="4427537" y="1792288"/>
              <a:chExt cx="306387" cy="571500"/>
            </a:xfrm>
            <a:grpFill/>
          </p:grpSpPr>
          <p:sp>
            <p:nvSpPr>
              <p:cNvPr id="294" name="Freeform 191">
                <a:extLst>
                  <a:ext uri="{FF2B5EF4-FFF2-40B4-BE49-F238E27FC236}">
                    <a16:creationId xmlns:a16="http://schemas.microsoft.com/office/drawing/2014/main" id="{47A37CDE-38DF-BB10-FB95-929972BF9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4225" y="2247900"/>
                <a:ext cx="36512" cy="53975"/>
              </a:xfrm>
              <a:custGeom>
                <a:avLst/>
                <a:gdLst>
                  <a:gd name="T0" fmla="*/ 23 w 23"/>
                  <a:gd name="T1" fmla="*/ 9 h 34"/>
                  <a:gd name="T2" fmla="*/ 18 w 23"/>
                  <a:gd name="T3" fmla="*/ 14 h 34"/>
                  <a:gd name="T4" fmla="*/ 13 w 23"/>
                  <a:gd name="T5" fmla="*/ 26 h 34"/>
                  <a:gd name="T6" fmla="*/ 0 w 23"/>
                  <a:gd name="T7" fmla="*/ 34 h 34"/>
                  <a:gd name="T8" fmla="*/ 0 w 23"/>
                  <a:gd name="T9" fmla="*/ 14 h 34"/>
                  <a:gd name="T10" fmla="*/ 22 w 23"/>
                  <a:gd name="T11" fmla="*/ 0 h 34"/>
                  <a:gd name="T12" fmla="*/ 23 w 23"/>
                  <a:gd name="T13" fmla="*/ 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4">
                    <a:moveTo>
                      <a:pt x="23" y="9"/>
                    </a:moveTo>
                    <a:lnTo>
                      <a:pt x="18" y="14"/>
                    </a:lnTo>
                    <a:lnTo>
                      <a:pt x="13" y="26"/>
                    </a:lnTo>
                    <a:lnTo>
                      <a:pt x="0" y="34"/>
                    </a:lnTo>
                    <a:lnTo>
                      <a:pt x="0" y="14"/>
                    </a:lnTo>
                    <a:lnTo>
                      <a:pt x="22" y="0"/>
                    </a:lnTo>
                    <a:lnTo>
                      <a:pt x="23" y="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5" name="Freeform 192">
                <a:extLst>
                  <a:ext uri="{FF2B5EF4-FFF2-40B4-BE49-F238E27FC236}">
                    <a16:creationId xmlns:a16="http://schemas.microsoft.com/office/drawing/2014/main" id="{5945E9B3-D9D0-0CD0-D165-27C18DBEF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7537" y="1792288"/>
                <a:ext cx="306387" cy="571500"/>
              </a:xfrm>
              <a:custGeom>
                <a:avLst/>
                <a:gdLst>
                  <a:gd name="T0" fmla="*/ 96 w 114"/>
                  <a:gd name="T1" fmla="*/ 2 h 213"/>
                  <a:gd name="T2" fmla="*/ 85 w 114"/>
                  <a:gd name="T3" fmla="*/ 0 h 213"/>
                  <a:gd name="T4" fmla="*/ 84 w 114"/>
                  <a:gd name="T5" fmla="*/ 9 h 213"/>
                  <a:gd name="T6" fmla="*/ 71 w 114"/>
                  <a:gd name="T7" fmla="*/ 11 h 213"/>
                  <a:gd name="T8" fmla="*/ 67 w 114"/>
                  <a:gd name="T9" fmla="*/ 22 h 213"/>
                  <a:gd name="T10" fmla="*/ 57 w 114"/>
                  <a:gd name="T11" fmla="*/ 23 h 213"/>
                  <a:gd name="T12" fmla="*/ 38 w 114"/>
                  <a:gd name="T13" fmla="*/ 45 h 213"/>
                  <a:gd name="T14" fmla="*/ 30 w 114"/>
                  <a:gd name="T15" fmla="*/ 52 h 213"/>
                  <a:gd name="T16" fmla="*/ 36 w 114"/>
                  <a:gd name="T17" fmla="*/ 57 h 213"/>
                  <a:gd name="T18" fmla="*/ 24 w 114"/>
                  <a:gd name="T19" fmla="*/ 73 h 213"/>
                  <a:gd name="T20" fmla="*/ 16 w 114"/>
                  <a:gd name="T21" fmla="*/ 76 h 213"/>
                  <a:gd name="T22" fmla="*/ 11 w 114"/>
                  <a:gd name="T23" fmla="*/ 83 h 213"/>
                  <a:gd name="T24" fmla="*/ 14 w 114"/>
                  <a:gd name="T25" fmla="*/ 120 h 213"/>
                  <a:gd name="T26" fmla="*/ 10 w 114"/>
                  <a:gd name="T27" fmla="*/ 125 h 213"/>
                  <a:gd name="T28" fmla="*/ 12 w 114"/>
                  <a:gd name="T29" fmla="*/ 137 h 213"/>
                  <a:gd name="T30" fmla="*/ 0 w 114"/>
                  <a:gd name="T31" fmla="*/ 156 h 213"/>
                  <a:gd name="T32" fmla="*/ 0 w 114"/>
                  <a:gd name="T33" fmla="*/ 157 h 213"/>
                  <a:gd name="T34" fmla="*/ 2 w 114"/>
                  <a:gd name="T35" fmla="*/ 160 h 213"/>
                  <a:gd name="T36" fmla="*/ 2 w 114"/>
                  <a:gd name="T37" fmla="*/ 170 h 213"/>
                  <a:gd name="T38" fmla="*/ 6 w 114"/>
                  <a:gd name="T39" fmla="*/ 174 h 213"/>
                  <a:gd name="T40" fmla="*/ 7 w 114"/>
                  <a:gd name="T41" fmla="*/ 186 h 213"/>
                  <a:gd name="T42" fmla="*/ 15 w 114"/>
                  <a:gd name="T43" fmla="*/ 196 h 213"/>
                  <a:gd name="T44" fmla="*/ 13 w 114"/>
                  <a:gd name="T45" fmla="*/ 201 h 213"/>
                  <a:gd name="T46" fmla="*/ 16 w 114"/>
                  <a:gd name="T47" fmla="*/ 213 h 213"/>
                  <a:gd name="T48" fmla="*/ 27 w 114"/>
                  <a:gd name="T49" fmla="*/ 213 h 213"/>
                  <a:gd name="T50" fmla="*/ 27 w 114"/>
                  <a:gd name="T51" fmla="*/ 207 h 213"/>
                  <a:gd name="T52" fmla="*/ 33 w 114"/>
                  <a:gd name="T53" fmla="*/ 202 h 213"/>
                  <a:gd name="T54" fmla="*/ 42 w 114"/>
                  <a:gd name="T55" fmla="*/ 203 h 213"/>
                  <a:gd name="T56" fmla="*/ 55 w 114"/>
                  <a:gd name="T57" fmla="*/ 164 h 213"/>
                  <a:gd name="T58" fmla="*/ 60 w 114"/>
                  <a:gd name="T59" fmla="*/ 166 h 213"/>
                  <a:gd name="T60" fmla="*/ 66 w 114"/>
                  <a:gd name="T61" fmla="*/ 160 h 213"/>
                  <a:gd name="T62" fmla="*/ 63 w 114"/>
                  <a:gd name="T63" fmla="*/ 154 h 213"/>
                  <a:gd name="T64" fmla="*/ 70 w 114"/>
                  <a:gd name="T65" fmla="*/ 151 h 213"/>
                  <a:gd name="T66" fmla="*/ 71 w 114"/>
                  <a:gd name="T67" fmla="*/ 146 h 213"/>
                  <a:gd name="T68" fmla="*/ 62 w 114"/>
                  <a:gd name="T69" fmla="*/ 134 h 213"/>
                  <a:gd name="T70" fmla="*/ 57 w 114"/>
                  <a:gd name="T71" fmla="*/ 131 h 213"/>
                  <a:gd name="T72" fmla="*/ 72 w 114"/>
                  <a:gd name="T73" fmla="*/ 103 h 213"/>
                  <a:gd name="T74" fmla="*/ 91 w 114"/>
                  <a:gd name="T75" fmla="*/ 81 h 213"/>
                  <a:gd name="T76" fmla="*/ 88 w 114"/>
                  <a:gd name="T77" fmla="*/ 72 h 213"/>
                  <a:gd name="T78" fmla="*/ 100 w 114"/>
                  <a:gd name="T79" fmla="*/ 53 h 213"/>
                  <a:gd name="T80" fmla="*/ 111 w 114"/>
                  <a:gd name="T81" fmla="*/ 53 h 213"/>
                  <a:gd name="T82" fmla="*/ 114 w 114"/>
                  <a:gd name="T83" fmla="*/ 55 h 213"/>
                  <a:gd name="T84" fmla="*/ 108 w 114"/>
                  <a:gd name="T85" fmla="*/ 12 h 213"/>
                  <a:gd name="T86" fmla="*/ 96 w 114"/>
                  <a:gd name="T87" fmla="*/ 2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4" h="213">
                    <a:moveTo>
                      <a:pt x="96" y="2"/>
                    </a:moveTo>
                    <a:cubicBezTo>
                      <a:pt x="85" y="0"/>
                      <a:pt x="85" y="0"/>
                      <a:pt x="85" y="0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67" y="22"/>
                      <a:pt x="67" y="22"/>
                      <a:pt x="67" y="22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1" y="31"/>
                      <a:pt x="45" y="38"/>
                      <a:pt x="38" y="45"/>
                    </a:cubicBezTo>
                    <a:cubicBezTo>
                      <a:pt x="35" y="48"/>
                      <a:pt x="33" y="50"/>
                      <a:pt x="30" y="52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16" y="76"/>
                      <a:pt x="16" y="76"/>
                      <a:pt x="16" y="76"/>
                    </a:cubicBezTo>
                    <a:cubicBezTo>
                      <a:pt x="11" y="83"/>
                      <a:pt x="11" y="83"/>
                      <a:pt x="11" y="83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0" y="125"/>
                      <a:pt x="10" y="125"/>
                      <a:pt x="10" y="125"/>
                    </a:cubicBezTo>
                    <a:cubicBezTo>
                      <a:pt x="12" y="137"/>
                      <a:pt x="12" y="137"/>
                      <a:pt x="12" y="137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1" y="158"/>
                      <a:pt x="1" y="159"/>
                      <a:pt x="2" y="160"/>
                    </a:cubicBezTo>
                    <a:cubicBezTo>
                      <a:pt x="2" y="170"/>
                      <a:pt x="2" y="170"/>
                      <a:pt x="2" y="170"/>
                    </a:cubicBezTo>
                    <a:cubicBezTo>
                      <a:pt x="6" y="174"/>
                      <a:pt x="6" y="174"/>
                      <a:pt x="6" y="174"/>
                    </a:cubicBezTo>
                    <a:cubicBezTo>
                      <a:pt x="7" y="186"/>
                      <a:pt x="7" y="186"/>
                      <a:pt x="7" y="186"/>
                    </a:cubicBezTo>
                    <a:cubicBezTo>
                      <a:pt x="15" y="196"/>
                      <a:pt x="15" y="196"/>
                      <a:pt x="15" y="196"/>
                    </a:cubicBezTo>
                    <a:cubicBezTo>
                      <a:pt x="13" y="201"/>
                      <a:pt x="13" y="201"/>
                      <a:pt x="13" y="201"/>
                    </a:cubicBezTo>
                    <a:cubicBezTo>
                      <a:pt x="16" y="213"/>
                      <a:pt x="16" y="213"/>
                      <a:pt x="16" y="213"/>
                    </a:cubicBezTo>
                    <a:cubicBezTo>
                      <a:pt x="27" y="213"/>
                      <a:pt x="27" y="213"/>
                      <a:pt x="27" y="213"/>
                    </a:cubicBezTo>
                    <a:cubicBezTo>
                      <a:pt x="27" y="207"/>
                      <a:pt x="27" y="207"/>
                      <a:pt x="27" y="207"/>
                    </a:cubicBezTo>
                    <a:cubicBezTo>
                      <a:pt x="33" y="202"/>
                      <a:pt x="33" y="202"/>
                      <a:pt x="33" y="202"/>
                    </a:cubicBezTo>
                    <a:cubicBezTo>
                      <a:pt x="42" y="203"/>
                      <a:pt x="42" y="203"/>
                      <a:pt x="42" y="203"/>
                    </a:cubicBezTo>
                    <a:cubicBezTo>
                      <a:pt x="55" y="164"/>
                      <a:pt x="55" y="164"/>
                      <a:pt x="55" y="164"/>
                    </a:cubicBezTo>
                    <a:cubicBezTo>
                      <a:pt x="60" y="166"/>
                      <a:pt x="60" y="166"/>
                      <a:pt x="60" y="166"/>
                    </a:cubicBezTo>
                    <a:cubicBezTo>
                      <a:pt x="66" y="160"/>
                      <a:pt x="66" y="160"/>
                      <a:pt x="66" y="160"/>
                    </a:cubicBezTo>
                    <a:cubicBezTo>
                      <a:pt x="63" y="154"/>
                      <a:pt x="63" y="154"/>
                      <a:pt x="63" y="154"/>
                    </a:cubicBezTo>
                    <a:cubicBezTo>
                      <a:pt x="70" y="151"/>
                      <a:pt x="70" y="151"/>
                      <a:pt x="70" y="151"/>
                    </a:cubicBezTo>
                    <a:cubicBezTo>
                      <a:pt x="71" y="146"/>
                      <a:pt x="71" y="146"/>
                      <a:pt x="71" y="146"/>
                    </a:cubicBezTo>
                    <a:cubicBezTo>
                      <a:pt x="62" y="134"/>
                      <a:pt x="62" y="134"/>
                      <a:pt x="62" y="134"/>
                    </a:cubicBezTo>
                    <a:cubicBezTo>
                      <a:pt x="57" y="131"/>
                      <a:pt x="57" y="131"/>
                      <a:pt x="57" y="131"/>
                    </a:cubicBezTo>
                    <a:cubicBezTo>
                      <a:pt x="61" y="122"/>
                      <a:pt x="66" y="112"/>
                      <a:pt x="72" y="103"/>
                    </a:cubicBezTo>
                    <a:cubicBezTo>
                      <a:pt x="77" y="95"/>
                      <a:pt x="84" y="88"/>
                      <a:pt x="91" y="81"/>
                    </a:cubicBezTo>
                    <a:cubicBezTo>
                      <a:pt x="88" y="72"/>
                      <a:pt x="88" y="72"/>
                      <a:pt x="88" y="72"/>
                    </a:cubicBezTo>
                    <a:cubicBezTo>
                      <a:pt x="93" y="66"/>
                      <a:pt x="97" y="59"/>
                      <a:pt x="100" y="53"/>
                    </a:cubicBezTo>
                    <a:cubicBezTo>
                      <a:pt x="111" y="53"/>
                      <a:pt x="111" y="53"/>
                      <a:pt x="111" y="53"/>
                    </a:cubicBezTo>
                    <a:cubicBezTo>
                      <a:pt x="114" y="55"/>
                      <a:pt x="114" y="55"/>
                      <a:pt x="114" y="55"/>
                    </a:cubicBezTo>
                    <a:cubicBezTo>
                      <a:pt x="108" y="12"/>
                      <a:pt x="108" y="12"/>
                      <a:pt x="108" y="12"/>
                    </a:cubicBezTo>
                    <a:lnTo>
                      <a:pt x="96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7" name="Freeform 193">
              <a:extLst>
                <a:ext uri="{FF2B5EF4-FFF2-40B4-BE49-F238E27FC236}">
                  <a16:creationId xmlns:a16="http://schemas.microsoft.com/office/drawing/2014/main" id="{07C75508-5CA3-46FB-8D0E-D3B5D03CA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512" y="2649538"/>
              <a:ext cx="79375" cy="47625"/>
            </a:xfrm>
            <a:custGeom>
              <a:avLst/>
              <a:gdLst>
                <a:gd name="T0" fmla="*/ 5 w 50"/>
                <a:gd name="T1" fmla="*/ 5 h 30"/>
                <a:gd name="T2" fmla="*/ 0 w 50"/>
                <a:gd name="T3" fmla="*/ 30 h 30"/>
                <a:gd name="T4" fmla="*/ 20 w 50"/>
                <a:gd name="T5" fmla="*/ 21 h 30"/>
                <a:gd name="T6" fmla="*/ 37 w 50"/>
                <a:gd name="T7" fmla="*/ 27 h 30"/>
                <a:gd name="T8" fmla="*/ 50 w 50"/>
                <a:gd name="T9" fmla="*/ 16 h 30"/>
                <a:gd name="T10" fmla="*/ 37 w 50"/>
                <a:gd name="T11" fmla="*/ 0 h 30"/>
                <a:gd name="T12" fmla="*/ 5 w 50"/>
                <a:gd name="T13" fmla="*/ 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30">
                  <a:moveTo>
                    <a:pt x="5" y="5"/>
                  </a:moveTo>
                  <a:lnTo>
                    <a:pt x="0" y="30"/>
                  </a:lnTo>
                  <a:lnTo>
                    <a:pt x="20" y="21"/>
                  </a:lnTo>
                  <a:lnTo>
                    <a:pt x="37" y="27"/>
                  </a:lnTo>
                  <a:lnTo>
                    <a:pt x="50" y="16"/>
                  </a:lnTo>
                  <a:lnTo>
                    <a:pt x="37" y="0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Freeform 194">
              <a:extLst>
                <a:ext uri="{FF2B5EF4-FFF2-40B4-BE49-F238E27FC236}">
                  <a16:creationId xmlns:a16="http://schemas.microsoft.com/office/drawing/2014/main" id="{81297E0F-6589-17F5-6378-BCE1BF0BC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7" y="2565400"/>
              <a:ext cx="134937" cy="58738"/>
            </a:xfrm>
            <a:custGeom>
              <a:avLst/>
              <a:gdLst>
                <a:gd name="T0" fmla="*/ 32 w 50"/>
                <a:gd name="T1" fmla="*/ 14 h 22"/>
                <a:gd name="T2" fmla="*/ 46 w 50"/>
                <a:gd name="T3" fmla="*/ 15 h 22"/>
                <a:gd name="T4" fmla="*/ 50 w 50"/>
                <a:gd name="T5" fmla="*/ 5 h 22"/>
                <a:gd name="T6" fmla="*/ 15 w 50"/>
                <a:gd name="T7" fmla="*/ 0 h 22"/>
                <a:gd name="T8" fmla="*/ 0 w 50"/>
                <a:gd name="T9" fmla="*/ 10 h 22"/>
                <a:gd name="T10" fmla="*/ 1 w 50"/>
                <a:gd name="T11" fmla="*/ 19 h 22"/>
                <a:gd name="T12" fmla="*/ 14 w 50"/>
                <a:gd name="T13" fmla="*/ 22 h 22"/>
                <a:gd name="T14" fmla="*/ 32 w 50"/>
                <a:gd name="T15" fmla="*/ 1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22">
                  <a:moveTo>
                    <a:pt x="32" y="14"/>
                  </a:moveTo>
                  <a:cubicBezTo>
                    <a:pt x="46" y="15"/>
                    <a:pt x="46" y="15"/>
                    <a:pt x="46" y="1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38" y="3"/>
                    <a:pt x="26" y="2"/>
                    <a:pt x="15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4" y="22"/>
                    <a:pt x="14" y="22"/>
                    <a:pt x="14" y="22"/>
                  </a:cubicBezTo>
                  <a:lnTo>
                    <a:pt x="32" y="1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Freeform 196">
              <a:extLst>
                <a:ext uri="{FF2B5EF4-FFF2-40B4-BE49-F238E27FC236}">
                  <a16:creationId xmlns:a16="http://schemas.microsoft.com/office/drawing/2014/main" id="{E9522EF9-3179-2571-1627-5495DB036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337" y="2414587"/>
              <a:ext cx="69850" cy="293688"/>
            </a:xfrm>
            <a:custGeom>
              <a:avLst/>
              <a:gdLst>
                <a:gd name="T0" fmla="*/ 9 w 26"/>
                <a:gd name="T1" fmla="*/ 0 h 109"/>
                <a:gd name="T2" fmla="*/ 12 w 26"/>
                <a:gd name="T3" fmla="*/ 1 h 109"/>
                <a:gd name="T4" fmla="*/ 14 w 26"/>
                <a:gd name="T5" fmla="*/ 11 h 109"/>
                <a:gd name="T6" fmla="*/ 19 w 26"/>
                <a:gd name="T7" fmla="*/ 45 h 109"/>
                <a:gd name="T8" fmla="*/ 26 w 26"/>
                <a:gd name="T9" fmla="*/ 71 h 109"/>
                <a:gd name="T10" fmla="*/ 25 w 26"/>
                <a:gd name="T11" fmla="*/ 71 h 109"/>
                <a:gd name="T12" fmla="*/ 14 w 26"/>
                <a:gd name="T13" fmla="*/ 58 h 109"/>
                <a:gd name="T14" fmla="*/ 8 w 26"/>
                <a:gd name="T15" fmla="*/ 82 h 109"/>
                <a:gd name="T16" fmla="*/ 13 w 26"/>
                <a:gd name="T17" fmla="*/ 93 h 109"/>
                <a:gd name="T18" fmla="*/ 14 w 26"/>
                <a:gd name="T19" fmla="*/ 109 h 109"/>
                <a:gd name="T20" fmla="*/ 13 w 26"/>
                <a:gd name="T21" fmla="*/ 108 h 109"/>
                <a:gd name="T22" fmla="*/ 12 w 26"/>
                <a:gd name="T23" fmla="*/ 101 h 109"/>
                <a:gd name="T24" fmla="*/ 10 w 26"/>
                <a:gd name="T25" fmla="*/ 97 h 109"/>
                <a:gd name="T26" fmla="*/ 6 w 26"/>
                <a:gd name="T27" fmla="*/ 103 h 109"/>
                <a:gd name="T28" fmla="*/ 2 w 26"/>
                <a:gd name="T29" fmla="*/ 107 h 109"/>
                <a:gd name="T30" fmla="*/ 0 w 26"/>
                <a:gd name="T31" fmla="*/ 103 h 109"/>
                <a:gd name="T32" fmla="*/ 3 w 26"/>
                <a:gd name="T33" fmla="*/ 96 h 109"/>
                <a:gd name="T34" fmla="*/ 2 w 26"/>
                <a:gd name="T35" fmla="*/ 87 h 109"/>
                <a:gd name="T36" fmla="*/ 5 w 26"/>
                <a:gd name="T37" fmla="*/ 79 h 109"/>
                <a:gd name="T38" fmla="*/ 1 w 26"/>
                <a:gd name="T39" fmla="*/ 69 h 109"/>
                <a:gd name="T40" fmla="*/ 3 w 26"/>
                <a:gd name="T41" fmla="*/ 53 h 109"/>
                <a:gd name="T42" fmla="*/ 2 w 26"/>
                <a:gd name="T43" fmla="*/ 26 h 109"/>
                <a:gd name="T44" fmla="*/ 2 w 26"/>
                <a:gd name="T45" fmla="*/ 6 h 109"/>
                <a:gd name="T46" fmla="*/ 9 w 26"/>
                <a:gd name="T47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109">
                  <a:moveTo>
                    <a:pt x="9" y="0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13" y="4"/>
                    <a:pt x="14" y="8"/>
                    <a:pt x="14" y="11"/>
                  </a:cubicBezTo>
                  <a:cubicBezTo>
                    <a:pt x="15" y="22"/>
                    <a:pt x="17" y="34"/>
                    <a:pt x="19" y="45"/>
                  </a:cubicBezTo>
                  <a:cubicBezTo>
                    <a:pt x="20" y="53"/>
                    <a:pt x="23" y="62"/>
                    <a:pt x="26" y="71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21" y="67"/>
                    <a:pt x="18" y="62"/>
                    <a:pt x="14" y="5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11" y="85"/>
                    <a:pt x="12" y="89"/>
                    <a:pt x="13" y="93"/>
                  </a:cubicBezTo>
                  <a:cubicBezTo>
                    <a:pt x="14" y="98"/>
                    <a:pt x="14" y="103"/>
                    <a:pt x="14" y="109"/>
                  </a:cubicBezTo>
                  <a:cubicBezTo>
                    <a:pt x="13" y="108"/>
                    <a:pt x="13" y="108"/>
                    <a:pt x="13" y="108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8" y="99"/>
                    <a:pt x="8" y="101"/>
                    <a:pt x="6" y="103"/>
                  </a:cubicBezTo>
                  <a:cubicBezTo>
                    <a:pt x="5" y="104"/>
                    <a:pt x="3" y="106"/>
                    <a:pt x="2" y="107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2" y="87"/>
                    <a:pt x="2" y="87"/>
                    <a:pt x="2" y="87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2" y="64"/>
                    <a:pt x="3" y="58"/>
                    <a:pt x="3" y="53"/>
                  </a:cubicBezTo>
                  <a:cubicBezTo>
                    <a:pt x="3" y="44"/>
                    <a:pt x="3" y="35"/>
                    <a:pt x="2" y="26"/>
                  </a:cubicBezTo>
                  <a:cubicBezTo>
                    <a:pt x="2" y="20"/>
                    <a:pt x="2" y="13"/>
                    <a:pt x="2" y="6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Freeform 202">
              <a:extLst>
                <a:ext uri="{FF2B5EF4-FFF2-40B4-BE49-F238E27FC236}">
                  <a16:creationId xmlns:a16="http://schemas.microsoft.com/office/drawing/2014/main" id="{C09A07BE-1BA5-E9C0-6361-B445524F1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7087" y="2366962"/>
              <a:ext cx="53975" cy="31750"/>
            </a:xfrm>
            <a:custGeom>
              <a:avLst/>
              <a:gdLst>
                <a:gd name="T0" fmla="*/ 19 w 20"/>
                <a:gd name="T1" fmla="*/ 12 h 12"/>
                <a:gd name="T2" fmla="*/ 20 w 20"/>
                <a:gd name="T3" fmla="*/ 1 h 12"/>
                <a:gd name="T4" fmla="*/ 9 w 20"/>
                <a:gd name="T5" fmla="*/ 0 h 12"/>
                <a:gd name="T6" fmla="*/ 7 w 20"/>
                <a:gd name="T7" fmla="*/ 4 h 12"/>
                <a:gd name="T8" fmla="*/ 0 w 20"/>
                <a:gd name="T9" fmla="*/ 5 h 12"/>
                <a:gd name="T10" fmla="*/ 0 w 20"/>
                <a:gd name="T11" fmla="*/ 10 h 12"/>
                <a:gd name="T12" fmla="*/ 4 w 20"/>
                <a:gd name="T13" fmla="*/ 11 h 12"/>
                <a:gd name="T14" fmla="*/ 19 w 20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2">
                  <a:moveTo>
                    <a:pt x="19" y="12"/>
                  </a:moveTo>
                  <a:cubicBezTo>
                    <a:pt x="20" y="1"/>
                    <a:pt x="20" y="1"/>
                    <a:pt x="20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1"/>
                    <a:pt x="7" y="3"/>
                    <a:pt x="7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" y="11"/>
                    <a:pt x="4" y="11"/>
                    <a:pt x="4" y="11"/>
                  </a:cubicBezTo>
                  <a:lnTo>
                    <a:pt x="19" y="1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41" name="Groupe 140">
              <a:extLst>
                <a:ext uri="{FF2B5EF4-FFF2-40B4-BE49-F238E27FC236}">
                  <a16:creationId xmlns:a16="http://schemas.microsoft.com/office/drawing/2014/main" id="{62E98F21-0701-E790-8066-BE41BF7DFED7}"/>
                </a:ext>
              </a:extLst>
            </p:cNvPr>
            <p:cNvGrpSpPr/>
            <p:nvPr/>
          </p:nvGrpSpPr>
          <p:grpSpPr>
            <a:xfrm>
              <a:off x="4819650" y="1346200"/>
              <a:ext cx="3910012" cy="1503363"/>
              <a:chOff x="4819650" y="1346200"/>
              <a:chExt cx="3910012" cy="1503364"/>
            </a:xfrm>
            <a:grpFill/>
          </p:grpSpPr>
          <p:sp>
            <p:nvSpPr>
              <p:cNvPr id="278" name="Freeform 195">
                <a:extLst>
                  <a:ext uri="{FF2B5EF4-FFF2-40B4-BE49-F238E27FC236}">
                    <a16:creationId xmlns:a16="http://schemas.microsoft.com/office/drawing/2014/main" id="{C3B2B750-AF1F-743F-3360-F64BEF22E4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6337" y="2414588"/>
                <a:ext cx="69850" cy="293688"/>
              </a:xfrm>
              <a:custGeom>
                <a:avLst/>
                <a:gdLst>
                  <a:gd name="T0" fmla="*/ 9 w 26"/>
                  <a:gd name="T1" fmla="*/ 0 h 109"/>
                  <a:gd name="T2" fmla="*/ 12 w 26"/>
                  <a:gd name="T3" fmla="*/ 1 h 109"/>
                  <a:gd name="T4" fmla="*/ 14 w 26"/>
                  <a:gd name="T5" fmla="*/ 11 h 109"/>
                  <a:gd name="T6" fmla="*/ 19 w 26"/>
                  <a:gd name="T7" fmla="*/ 45 h 109"/>
                  <a:gd name="T8" fmla="*/ 26 w 26"/>
                  <a:gd name="T9" fmla="*/ 71 h 109"/>
                  <a:gd name="T10" fmla="*/ 25 w 26"/>
                  <a:gd name="T11" fmla="*/ 71 h 109"/>
                  <a:gd name="T12" fmla="*/ 14 w 26"/>
                  <a:gd name="T13" fmla="*/ 58 h 109"/>
                  <a:gd name="T14" fmla="*/ 8 w 26"/>
                  <a:gd name="T15" fmla="*/ 82 h 109"/>
                  <a:gd name="T16" fmla="*/ 13 w 26"/>
                  <a:gd name="T17" fmla="*/ 93 h 109"/>
                  <a:gd name="T18" fmla="*/ 14 w 26"/>
                  <a:gd name="T19" fmla="*/ 109 h 109"/>
                  <a:gd name="T20" fmla="*/ 13 w 26"/>
                  <a:gd name="T21" fmla="*/ 108 h 109"/>
                  <a:gd name="T22" fmla="*/ 12 w 26"/>
                  <a:gd name="T23" fmla="*/ 101 h 109"/>
                  <a:gd name="T24" fmla="*/ 10 w 26"/>
                  <a:gd name="T25" fmla="*/ 97 h 109"/>
                  <a:gd name="T26" fmla="*/ 6 w 26"/>
                  <a:gd name="T27" fmla="*/ 103 h 109"/>
                  <a:gd name="T28" fmla="*/ 2 w 26"/>
                  <a:gd name="T29" fmla="*/ 107 h 109"/>
                  <a:gd name="T30" fmla="*/ 0 w 26"/>
                  <a:gd name="T31" fmla="*/ 103 h 109"/>
                  <a:gd name="T32" fmla="*/ 3 w 26"/>
                  <a:gd name="T33" fmla="*/ 96 h 109"/>
                  <a:gd name="T34" fmla="*/ 2 w 26"/>
                  <a:gd name="T35" fmla="*/ 87 h 109"/>
                  <a:gd name="T36" fmla="*/ 5 w 26"/>
                  <a:gd name="T37" fmla="*/ 79 h 109"/>
                  <a:gd name="T38" fmla="*/ 1 w 26"/>
                  <a:gd name="T39" fmla="*/ 69 h 109"/>
                  <a:gd name="T40" fmla="*/ 3 w 26"/>
                  <a:gd name="T41" fmla="*/ 53 h 109"/>
                  <a:gd name="T42" fmla="*/ 2 w 26"/>
                  <a:gd name="T43" fmla="*/ 26 h 109"/>
                  <a:gd name="T44" fmla="*/ 2 w 26"/>
                  <a:gd name="T45" fmla="*/ 6 h 109"/>
                  <a:gd name="T46" fmla="*/ 9 w 26"/>
                  <a:gd name="T47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109">
                    <a:moveTo>
                      <a:pt x="9" y="0"/>
                    </a:moveTo>
                    <a:cubicBezTo>
                      <a:pt x="12" y="1"/>
                      <a:pt x="12" y="1"/>
                      <a:pt x="12" y="1"/>
                    </a:cubicBezTo>
                    <a:cubicBezTo>
                      <a:pt x="13" y="4"/>
                      <a:pt x="14" y="8"/>
                      <a:pt x="14" y="11"/>
                    </a:cubicBezTo>
                    <a:cubicBezTo>
                      <a:pt x="15" y="22"/>
                      <a:pt x="17" y="34"/>
                      <a:pt x="19" y="45"/>
                    </a:cubicBezTo>
                    <a:cubicBezTo>
                      <a:pt x="20" y="53"/>
                      <a:pt x="23" y="62"/>
                      <a:pt x="26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1" y="67"/>
                      <a:pt x="18" y="62"/>
                      <a:pt x="14" y="58"/>
                    </a:cubicBezTo>
                    <a:cubicBezTo>
                      <a:pt x="8" y="82"/>
                      <a:pt x="8" y="82"/>
                      <a:pt x="8" y="82"/>
                    </a:cubicBezTo>
                    <a:cubicBezTo>
                      <a:pt x="11" y="85"/>
                      <a:pt x="12" y="89"/>
                      <a:pt x="13" y="93"/>
                    </a:cubicBezTo>
                    <a:cubicBezTo>
                      <a:pt x="14" y="98"/>
                      <a:pt x="14" y="103"/>
                      <a:pt x="14" y="109"/>
                    </a:cubicBezTo>
                    <a:cubicBezTo>
                      <a:pt x="13" y="108"/>
                      <a:pt x="13" y="108"/>
                      <a:pt x="13" y="108"/>
                    </a:cubicBezTo>
                    <a:cubicBezTo>
                      <a:pt x="12" y="101"/>
                      <a:pt x="12" y="101"/>
                      <a:pt x="12" y="101"/>
                    </a:cubicBezTo>
                    <a:cubicBezTo>
                      <a:pt x="10" y="97"/>
                      <a:pt x="10" y="97"/>
                      <a:pt x="10" y="97"/>
                    </a:cubicBezTo>
                    <a:cubicBezTo>
                      <a:pt x="8" y="99"/>
                      <a:pt x="8" y="101"/>
                      <a:pt x="6" y="103"/>
                    </a:cubicBezTo>
                    <a:cubicBezTo>
                      <a:pt x="5" y="104"/>
                      <a:pt x="3" y="106"/>
                      <a:pt x="2" y="107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2" y="87"/>
                      <a:pt x="2" y="87"/>
                      <a:pt x="2" y="87"/>
                    </a:cubicBezTo>
                    <a:cubicBezTo>
                      <a:pt x="5" y="79"/>
                      <a:pt x="5" y="79"/>
                      <a:pt x="5" y="79"/>
                    </a:cubicBezTo>
                    <a:cubicBezTo>
                      <a:pt x="1" y="69"/>
                      <a:pt x="1" y="69"/>
                      <a:pt x="1" y="69"/>
                    </a:cubicBezTo>
                    <a:cubicBezTo>
                      <a:pt x="2" y="64"/>
                      <a:pt x="3" y="58"/>
                      <a:pt x="3" y="53"/>
                    </a:cubicBezTo>
                    <a:cubicBezTo>
                      <a:pt x="3" y="44"/>
                      <a:pt x="3" y="35"/>
                      <a:pt x="2" y="26"/>
                    </a:cubicBezTo>
                    <a:cubicBezTo>
                      <a:pt x="2" y="20"/>
                      <a:pt x="2" y="13"/>
                      <a:pt x="2" y="6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9" name="Freeform 197">
                <a:extLst>
                  <a:ext uri="{FF2B5EF4-FFF2-40B4-BE49-F238E27FC236}">
                    <a16:creationId xmlns:a16="http://schemas.microsoft.com/office/drawing/2014/main" id="{16FC5520-6359-79E9-6AD9-C823B2FBF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5975" y="1622425"/>
                <a:ext cx="38100" cy="25400"/>
              </a:xfrm>
              <a:custGeom>
                <a:avLst/>
                <a:gdLst>
                  <a:gd name="T0" fmla="*/ 24 w 24"/>
                  <a:gd name="T1" fmla="*/ 2 h 16"/>
                  <a:gd name="T2" fmla="*/ 17 w 24"/>
                  <a:gd name="T3" fmla="*/ 16 h 16"/>
                  <a:gd name="T4" fmla="*/ 0 w 24"/>
                  <a:gd name="T5" fmla="*/ 14 h 16"/>
                  <a:gd name="T6" fmla="*/ 7 w 24"/>
                  <a:gd name="T7" fmla="*/ 0 h 16"/>
                  <a:gd name="T8" fmla="*/ 24 w 24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6">
                    <a:moveTo>
                      <a:pt x="24" y="2"/>
                    </a:moveTo>
                    <a:lnTo>
                      <a:pt x="17" y="16"/>
                    </a:lnTo>
                    <a:lnTo>
                      <a:pt x="0" y="14"/>
                    </a:lnTo>
                    <a:lnTo>
                      <a:pt x="7" y="0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0" name="Freeform 199">
                <a:extLst>
                  <a:ext uri="{FF2B5EF4-FFF2-40B4-BE49-F238E27FC236}">
                    <a16:creationId xmlns:a16="http://schemas.microsoft.com/office/drawing/2014/main" id="{0DE621D3-A0B5-EE0D-66E2-1615853DF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5587" y="1778000"/>
                <a:ext cx="44450" cy="30163"/>
              </a:xfrm>
              <a:custGeom>
                <a:avLst/>
                <a:gdLst>
                  <a:gd name="T0" fmla="*/ 28 w 28"/>
                  <a:gd name="T1" fmla="*/ 9 h 19"/>
                  <a:gd name="T2" fmla="*/ 23 w 28"/>
                  <a:gd name="T3" fmla="*/ 16 h 19"/>
                  <a:gd name="T4" fmla="*/ 8 w 28"/>
                  <a:gd name="T5" fmla="*/ 19 h 19"/>
                  <a:gd name="T6" fmla="*/ 0 w 28"/>
                  <a:gd name="T7" fmla="*/ 14 h 19"/>
                  <a:gd name="T8" fmla="*/ 8 w 28"/>
                  <a:gd name="T9" fmla="*/ 2 h 19"/>
                  <a:gd name="T10" fmla="*/ 25 w 28"/>
                  <a:gd name="T11" fmla="*/ 0 h 19"/>
                  <a:gd name="T12" fmla="*/ 28 w 28"/>
                  <a:gd name="T1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9">
                    <a:moveTo>
                      <a:pt x="28" y="9"/>
                    </a:moveTo>
                    <a:lnTo>
                      <a:pt x="23" y="16"/>
                    </a:lnTo>
                    <a:lnTo>
                      <a:pt x="8" y="19"/>
                    </a:lnTo>
                    <a:lnTo>
                      <a:pt x="0" y="14"/>
                    </a:lnTo>
                    <a:lnTo>
                      <a:pt x="8" y="2"/>
                    </a:lnTo>
                    <a:lnTo>
                      <a:pt x="25" y="0"/>
                    </a:lnTo>
                    <a:lnTo>
                      <a:pt x="28" y="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" name="Freeform 201">
                <a:extLst>
                  <a:ext uri="{FF2B5EF4-FFF2-40B4-BE49-F238E27FC236}">
                    <a16:creationId xmlns:a16="http://schemas.microsoft.com/office/drawing/2014/main" id="{AEC62AC1-79CA-5710-A2BB-7BB5020C89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9650" y="1473202"/>
                <a:ext cx="3852862" cy="1376362"/>
              </a:xfrm>
              <a:custGeom>
                <a:avLst/>
                <a:gdLst>
                  <a:gd name="T0" fmla="*/ 1364 w 1435"/>
                  <a:gd name="T1" fmla="*/ 123 h 513"/>
                  <a:gd name="T2" fmla="*/ 1246 w 1435"/>
                  <a:gd name="T3" fmla="*/ 93 h 513"/>
                  <a:gd name="T4" fmla="*/ 1202 w 1435"/>
                  <a:gd name="T5" fmla="*/ 107 h 513"/>
                  <a:gd name="T6" fmla="*/ 1098 w 1435"/>
                  <a:gd name="T7" fmla="*/ 86 h 513"/>
                  <a:gd name="T8" fmla="*/ 1019 w 1435"/>
                  <a:gd name="T9" fmla="*/ 74 h 513"/>
                  <a:gd name="T10" fmla="*/ 968 w 1435"/>
                  <a:gd name="T11" fmla="*/ 73 h 513"/>
                  <a:gd name="T12" fmla="*/ 910 w 1435"/>
                  <a:gd name="T13" fmla="*/ 96 h 513"/>
                  <a:gd name="T14" fmla="*/ 840 w 1435"/>
                  <a:gd name="T15" fmla="*/ 53 h 513"/>
                  <a:gd name="T16" fmla="*/ 800 w 1435"/>
                  <a:gd name="T17" fmla="*/ 62 h 513"/>
                  <a:gd name="T18" fmla="*/ 745 w 1435"/>
                  <a:gd name="T19" fmla="*/ 52 h 513"/>
                  <a:gd name="T20" fmla="*/ 728 w 1435"/>
                  <a:gd name="T21" fmla="*/ 41 h 513"/>
                  <a:gd name="T22" fmla="*/ 685 w 1435"/>
                  <a:gd name="T23" fmla="*/ 21 h 513"/>
                  <a:gd name="T24" fmla="*/ 652 w 1435"/>
                  <a:gd name="T25" fmla="*/ 19 h 513"/>
                  <a:gd name="T26" fmla="*/ 591 w 1435"/>
                  <a:gd name="T27" fmla="*/ 30 h 513"/>
                  <a:gd name="T28" fmla="*/ 520 w 1435"/>
                  <a:gd name="T29" fmla="*/ 62 h 513"/>
                  <a:gd name="T30" fmla="*/ 499 w 1435"/>
                  <a:gd name="T31" fmla="*/ 92 h 513"/>
                  <a:gd name="T32" fmla="*/ 452 w 1435"/>
                  <a:gd name="T33" fmla="*/ 75 h 513"/>
                  <a:gd name="T34" fmla="*/ 426 w 1435"/>
                  <a:gd name="T35" fmla="*/ 81 h 513"/>
                  <a:gd name="T36" fmla="*/ 435 w 1435"/>
                  <a:gd name="T37" fmla="*/ 134 h 513"/>
                  <a:gd name="T38" fmla="*/ 425 w 1435"/>
                  <a:gd name="T39" fmla="*/ 134 h 513"/>
                  <a:gd name="T40" fmla="*/ 389 w 1435"/>
                  <a:gd name="T41" fmla="*/ 166 h 513"/>
                  <a:gd name="T42" fmla="*/ 407 w 1435"/>
                  <a:gd name="T43" fmla="*/ 87 h 513"/>
                  <a:gd name="T44" fmla="*/ 365 w 1435"/>
                  <a:gd name="T45" fmla="*/ 138 h 513"/>
                  <a:gd name="T46" fmla="*/ 287 w 1435"/>
                  <a:gd name="T47" fmla="*/ 142 h 513"/>
                  <a:gd name="T48" fmla="*/ 244 w 1435"/>
                  <a:gd name="T49" fmla="*/ 124 h 513"/>
                  <a:gd name="T50" fmla="*/ 151 w 1435"/>
                  <a:gd name="T51" fmla="*/ 143 h 513"/>
                  <a:gd name="T52" fmla="*/ 104 w 1435"/>
                  <a:gd name="T53" fmla="*/ 201 h 513"/>
                  <a:gd name="T54" fmla="*/ 65 w 1435"/>
                  <a:gd name="T55" fmla="*/ 201 h 513"/>
                  <a:gd name="T56" fmla="*/ 106 w 1435"/>
                  <a:gd name="T57" fmla="*/ 172 h 513"/>
                  <a:gd name="T58" fmla="*/ 43 w 1435"/>
                  <a:gd name="T59" fmla="*/ 91 h 513"/>
                  <a:gd name="T60" fmla="*/ 18 w 1435"/>
                  <a:gd name="T61" fmla="*/ 169 h 513"/>
                  <a:gd name="T62" fmla="*/ 9 w 1435"/>
                  <a:gd name="T63" fmla="*/ 261 h 513"/>
                  <a:gd name="T64" fmla="*/ 2 w 1435"/>
                  <a:gd name="T65" fmla="*/ 308 h 513"/>
                  <a:gd name="T66" fmla="*/ 83 w 1435"/>
                  <a:gd name="T67" fmla="*/ 397 h 513"/>
                  <a:gd name="T68" fmla="*/ 89 w 1435"/>
                  <a:gd name="T69" fmla="*/ 459 h 513"/>
                  <a:gd name="T70" fmla="*/ 163 w 1435"/>
                  <a:gd name="T71" fmla="*/ 510 h 513"/>
                  <a:gd name="T72" fmla="*/ 189 w 1435"/>
                  <a:gd name="T73" fmla="*/ 444 h 513"/>
                  <a:gd name="T74" fmla="*/ 256 w 1435"/>
                  <a:gd name="T75" fmla="*/ 399 h 513"/>
                  <a:gd name="T76" fmla="*/ 354 w 1435"/>
                  <a:gd name="T77" fmla="*/ 341 h 513"/>
                  <a:gd name="T78" fmla="*/ 517 w 1435"/>
                  <a:gd name="T79" fmla="*/ 415 h 513"/>
                  <a:gd name="T80" fmla="*/ 632 w 1435"/>
                  <a:gd name="T81" fmla="*/ 388 h 513"/>
                  <a:gd name="T82" fmla="*/ 779 w 1435"/>
                  <a:gd name="T83" fmla="*/ 408 h 513"/>
                  <a:gd name="T84" fmla="*/ 865 w 1435"/>
                  <a:gd name="T85" fmla="*/ 368 h 513"/>
                  <a:gd name="T86" fmla="*/ 922 w 1435"/>
                  <a:gd name="T87" fmla="*/ 484 h 513"/>
                  <a:gd name="T88" fmla="*/ 1005 w 1435"/>
                  <a:gd name="T89" fmla="*/ 371 h 513"/>
                  <a:gd name="T90" fmla="*/ 971 w 1435"/>
                  <a:gd name="T91" fmla="*/ 353 h 513"/>
                  <a:gd name="T92" fmla="*/ 1017 w 1435"/>
                  <a:gd name="T93" fmla="*/ 280 h 513"/>
                  <a:gd name="T94" fmla="*/ 1074 w 1435"/>
                  <a:gd name="T95" fmla="*/ 273 h 513"/>
                  <a:gd name="T96" fmla="*/ 1107 w 1435"/>
                  <a:gd name="T97" fmla="*/ 288 h 513"/>
                  <a:gd name="T98" fmla="*/ 1160 w 1435"/>
                  <a:gd name="T99" fmla="*/ 244 h 513"/>
                  <a:gd name="T100" fmla="*/ 1185 w 1435"/>
                  <a:gd name="T101" fmla="*/ 249 h 513"/>
                  <a:gd name="T102" fmla="*/ 1136 w 1435"/>
                  <a:gd name="T103" fmla="*/ 298 h 513"/>
                  <a:gd name="T104" fmla="*/ 1138 w 1435"/>
                  <a:gd name="T105" fmla="*/ 393 h 513"/>
                  <a:gd name="T106" fmla="*/ 1179 w 1435"/>
                  <a:gd name="T107" fmla="*/ 328 h 513"/>
                  <a:gd name="T108" fmla="*/ 1198 w 1435"/>
                  <a:gd name="T109" fmla="*/ 268 h 513"/>
                  <a:gd name="T110" fmla="*/ 1268 w 1435"/>
                  <a:gd name="T111" fmla="*/ 261 h 513"/>
                  <a:gd name="T112" fmla="*/ 1319 w 1435"/>
                  <a:gd name="T113" fmla="*/ 189 h 513"/>
                  <a:gd name="T114" fmla="*/ 1362 w 1435"/>
                  <a:gd name="T115" fmla="*/ 175 h 513"/>
                  <a:gd name="T116" fmla="*/ 1420 w 1435"/>
                  <a:gd name="T117" fmla="*/ 199 h 513"/>
                  <a:gd name="T118" fmla="*/ 32 w 1435"/>
                  <a:gd name="T119" fmla="*/ 267 h 513"/>
                  <a:gd name="T120" fmla="*/ 705 w 1435"/>
                  <a:gd name="T121" fmla="*/ 368 h 513"/>
                  <a:gd name="T122" fmla="*/ 703 w 1435"/>
                  <a:gd name="T123" fmla="*/ 355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35" h="513">
                    <a:moveTo>
                      <a:pt x="1430" y="168"/>
                    </a:moveTo>
                    <a:cubicBezTo>
                      <a:pt x="1403" y="152"/>
                      <a:pt x="1403" y="152"/>
                      <a:pt x="1403" y="152"/>
                    </a:cubicBezTo>
                    <a:cubicBezTo>
                      <a:pt x="1400" y="154"/>
                      <a:pt x="1400" y="154"/>
                      <a:pt x="1400" y="154"/>
                    </a:cubicBezTo>
                    <a:cubicBezTo>
                      <a:pt x="1403" y="159"/>
                      <a:pt x="1403" y="159"/>
                      <a:pt x="1403" y="159"/>
                    </a:cubicBezTo>
                    <a:cubicBezTo>
                      <a:pt x="1400" y="165"/>
                      <a:pt x="1400" y="165"/>
                      <a:pt x="1400" y="165"/>
                    </a:cubicBezTo>
                    <a:cubicBezTo>
                      <a:pt x="1405" y="175"/>
                      <a:pt x="1405" y="175"/>
                      <a:pt x="1405" y="175"/>
                    </a:cubicBezTo>
                    <a:cubicBezTo>
                      <a:pt x="1401" y="176"/>
                      <a:pt x="1401" y="176"/>
                      <a:pt x="1401" y="176"/>
                    </a:cubicBezTo>
                    <a:cubicBezTo>
                      <a:pt x="1387" y="161"/>
                      <a:pt x="1387" y="161"/>
                      <a:pt x="1387" y="161"/>
                    </a:cubicBezTo>
                    <a:cubicBezTo>
                      <a:pt x="1376" y="130"/>
                      <a:pt x="1376" y="130"/>
                      <a:pt x="1376" y="130"/>
                    </a:cubicBezTo>
                    <a:cubicBezTo>
                      <a:pt x="1364" y="123"/>
                      <a:pt x="1364" y="123"/>
                      <a:pt x="1364" y="123"/>
                    </a:cubicBezTo>
                    <a:cubicBezTo>
                      <a:pt x="1355" y="113"/>
                      <a:pt x="1355" y="113"/>
                      <a:pt x="1355" y="113"/>
                    </a:cubicBezTo>
                    <a:cubicBezTo>
                      <a:pt x="1341" y="111"/>
                      <a:pt x="1341" y="111"/>
                      <a:pt x="1341" y="111"/>
                    </a:cubicBezTo>
                    <a:cubicBezTo>
                      <a:pt x="1319" y="104"/>
                      <a:pt x="1319" y="104"/>
                      <a:pt x="1319" y="104"/>
                    </a:cubicBezTo>
                    <a:cubicBezTo>
                      <a:pt x="1309" y="106"/>
                      <a:pt x="1309" y="106"/>
                      <a:pt x="1309" y="106"/>
                    </a:cubicBezTo>
                    <a:cubicBezTo>
                      <a:pt x="1297" y="104"/>
                      <a:pt x="1297" y="104"/>
                      <a:pt x="1297" y="104"/>
                    </a:cubicBezTo>
                    <a:cubicBezTo>
                      <a:pt x="1278" y="96"/>
                      <a:pt x="1278" y="96"/>
                      <a:pt x="1278" y="96"/>
                    </a:cubicBezTo>
                    <a:cubicBezTo>
                      <a:pt x="1272" y="98"/>
                      <a:pt x="1272" y="98"/>
                      <a:pt x="1272" y="98"/>
                    </a:cubicBezTo>
                    <a:cubicBezTo>
                      <a:pt x="1261" y="96"/>
                      <a:pt x="1261" y="96"/>
                      <a:pt x="1261" y="96"/>
                    </a:cubicBezTo>
                    <a:cubicBezTo>
                      <a:pt x="1252" y="96"/>
                      <a:pt x="1252" y="96"/>
                      <a:pt x="1252" y="96"/>
                    </a:cubicBezTo>
                    <a:cubicBezTo>
                      <a:pt x="1246" y="93"/>
                      <a:pt x="1246" y="93"/>
                      <a:pt x="1246" y="93"/>
                    </a:cubicBezTo>
                    <a:cubicBezTo>
                      <a:pt x="1237" y="93"/>
                      <a:pt x="1237" y="93"/>
                      <a:pt x="1237" y="93"/>
                    </a:cubicBezTo>
                    <a:cubicBezTo>
                      <a:pt x="1248" y="108"/>
                      <a:pt x="1248" y="108"/>
                      <a:pt x="1248" y="108"/>
                    </a:cubicBezTo>
                    <a:cubicBezTo>
                      <a:pt x="1248" y="120"/>
                      <a:pt x="1248" y="120"/>
                      <a:pt x="1248" y="120"/>
                    </a:cubicBezTo>
                    <a:cubicBezTo>
                      <a:pt x="1238" y="121"/>
                      <a:pt x="1238" y="121"/>
                      <a:pt x="1238" y="121"/>
                    </a:cubicBezTo>
                    <a:cubicBezTo>
                      <a:pt x="1234" y="118"/>
                      <a:pt x="1234" y="118"/>
                      <a:pt x="1234" y="118"/>
                    </a:cubicBezTo>
                    <a:cubicBezTo>
                      <a:pt x="1231" y="117"/>
                      <a:pt x="1231" y="117"/>
                      <a:pt x="1231" y="117"/>
                    </a:cubicBezTo>
                    <a:cubicBezTo>
                      <a:pt x="1230" y="114"/>
                      <a:pt x="1230" y="114"/>
                      <a:pt x="1230" y="114"/>
                    </a:cubicBezTo>
                    <a:cubicBezTo>
                      <a:pt x="1225" y="114"/>
                      <a:pt x="1225" y="114"/>
                      <a:pt x="1225" y="114"/>
                    </a:cubicBezTo>
                    <a:cubicBezTo>
                      <a:pt x="1216" y="105"/>
                      <a:pt x="1216" y="105"/>
                      <a:pt x="1216" y="105"/>
                    </a:cubicBezTo>
                    <a:cubicBezTo>
                      <a:pt x="1202" y="107"/>
                      <a:pt x="1202" y="107"/>
                      <a:pt x="1202" y="107"/>
                    </a:cubicBezTo>
                    <a:cubicBezTo>
                      <a:pt x="1184" y="105"/>
                      <a:pt x="1184" y="105"/>
                      <a:pt x="1184" y="105"/>
                    </a:cubicBezTo>
                    <a:cubicBezTo>
                      <a:pt x="1167" y="109"/>
                      <a:pt x="1167" y="109"/>
                      <a:pt x="1167" y="109"/>
                    </a:cubicBezTo>
                    <a:cubicBezTo>
                      <a:pt x="1166" y="120"/>
                      <a:pt x="1166" y="120"/>
                      <a:pt x="1166" y="120"/>
                    </a:cubicBezTo>
                    <a:cubicBezTo>
                      <a:pt x="1162" y="119"/>
                      <a:pt x="1162" y="119"/>
                      <a:pt x="1162" y="119"/>
                    </a:cubicBezTo>
                    <a:cubicBezTo>
                      <a:pt x="1156" y="111"/>
                      <a:pt x="1156" y="111"/>
                      <a:pt x="1156" y="111"/>
                    </a:cubicBezTo>
                    <a:cubicBezTo>
                      <a:pt x="1141" y="106"/>
                      <a:pt x="1141" y="106"/>
                      <a:pt x="1141" y="106"/>
                    </a:cubicBezTo>
                    <a:cubicBezTo>
                      <a:pt x="1141" y="99"/>
                      <a:pt x="1141" y="99"/>
                      <a:pt x="1141" y="99"/>
                    </a:cubicBezTo>
                    <a:cubicBezTo>
                      <a:pt x="1131" y="83"/>
                      <a:pt x="1131" y="83"/>
                      <a:pt x="1131" y="83"/>
                    </a:cubicBezTo>
                    <a:cubicBezTo>
                      <a:pt x="1114" y="82"/>
                      <a:pt x="1114" y="82"/>
                      <a:pt x="1114" y="82"/>
                    </a:cubicBezTo>
                    <a:cubicBezTo>
                      <a:pt x="1098" y="86"/>
                      <a:pt x="1098" y="86"/>
                      <a:pt x="1098" y="86"/>
                    </a:cubicBezTo>
                    <a:cubicBezTo>
                      <a:pt x="1083" y="85"/>
                      <a:pt x="1083" y="85"/>
                      <a:pt x="1083" y="85"/>
                    </a:cubicBezTo>
                    <a:cubicBezTo>
                      <a:pt x="1072" y="87"/>
                      <a:pt x="1072" y="87"/>
                      <a:pt x="1072" y="87"/>
                    </a:cubicBezTo>
                    <a:cubicBezTo>
                      <a:pt x="1063" y="85"/>
                      <a:pt x="1063" y="85"/>
                      <a:pt x="1063" y="85"/>
                    </a:cubicBezTo>
                    <a:cubicBezTo>
                      <a:pt x="1060" y="82"/>
                      <a:pt x="1060" y="82"/>
                      <a:pt x="1060" y="82"/>
                    </a:cubicBezTo>
                    <a:cubicBezTo>
                      <a:pt x="1048" y="78"/>
                      <a:pt x="1048" y="78"/>
                      <a:pt x="1048" y="78"/>
                    </a:cubicBezTo>
                    <a:cubicBezTo>
                      <a:pt x="1050" y="73"/>
                      <a:pt x="1050" y="73"/>
                      <a:pt x="1050" y="73"/>
                    </a:cubicBezTo>
                    <a:cubicBezTo>
                      <a:pt x="1048" y="71"/>
                      <a:pt x="1048" y="71"/>
                      <a:pt x="1048" y="71"/>
                    </a:cubicBezTo>
                    <a:cubicBezTo>
                      <a:pt x="1048" y="65"/>
                      <a:pt x="1048" y="65"/>
                      <a:pt x="1048" y="65"/>
                    </a:cubicBezTo>
                    <a:cubicBezTo>
                      <a:pt x="1025" y="65"/>
                      <a:pt x="1025" y="65"/>
                      <a:pt x="1025" y="65"/>
                    </a:cubicBezTo>
                    <a:cubicBezTo>
                      <a:pt x="1019" y="74"/>
                      <a:pt x="1019" y="74"/>
                      <a:pt x="1019" y="74"/>
                    </a:cubicBezTo>
                    <a:cubicBezTo>
                      <a:pt x="1014" y="74"/>
                      <a:pt x="1014" y="74"/>
                      <a:pt x="1014" y="74"/>
                    </a:cubicBezTo>
                    <a:cubicBezTo>
                      <a:pt x="1017" y="70"/>
                      <a:pt x="1017" y="70"/>
                      <a:pt x="1017" y="70"/>
                    </a:cubicBezTo>
                    <a:cubicBezTo>
                      <a:pt x="1014" y="67"/>
                      <a:pt x="1014" y="67"/>
                      <a:pt x="1014" y="67"/>
                    </a:cubicBezTo>
                    <a:cubicBezTo>
                      <a:pt x="1005" y="71"/>
                      <a:pt x="1005" y="71"/>
                      <a:pt x="1005" y="71"/>
                    </a:cubicBezTo>
                    <a:cubicBezTo>
                      <a:pt x="1000" y="67"/>
                      <a:pt x="1000" y="67"/>
                      <a:pt x="1000" y="67"/>
                    </a:cubicBezTo>
                    <a:cubicBezTo>
                      <a:pt x="1008" y="65"/>
                      <a:pt x="1008" y="65"/>
                      <a:pt x="1008" y="65"/>
                    </a:cubicBezTo>
                    <a:cubicBezTo>
                      <a:pt x="1008" y="64"/>
                      <a:pt x="1008" y="64"/>
                      <a:pt x="1008" y="64"/>
                    </a:cubicBezTo>
                    <a:cubicBezTo>
                      <a:pt x="980" y="65"/>
                      <a:pt x="980" y="65"/>
                      <a:pt x="980" y="65"/>
                    </a:cubicBezTo>
                    <a:cubicBezTo>
                      <a:pt x="968" y="70"/>
                      <a:pt x="968" y="70"/>
                      <a:pt x="968" y="70"/>
                    </a:cubicBezTo>
                    <a:cubicBezTo>
                      <a:pt x="968" y="73"/>
                      <a:pt x="968" y="73"/>
                      <a:pt x="968" y="73"/>
                    </a:cubicBezTo>
                    <a:cubicBezTo>
                      <a:pt x="978" y="84"/>
                      <a:pt x="978" y="84"/>
                      <a:pt x="978" y="84"/>
                    </a:cubicBezTo>
                    <a:cubicBezTo>
                      <a:pt x="976" y="87"/>
                      <a:pt x="976" y="87"/>
                      <a:pt x="976" y="87"/>
                    </a:cubicBezTo>
                    <a:cubicBezTo>
                      <a:pt x="952" y="80"/>
                      <a:pt x="952" y="80"/>
                      <a:pt x="952" y="80"/>
                    </a:cubicBezTo>
                    <a:cubicBezTo>
                      <a:pt x="941" y="83"/>
                      <a:pt x="941" y="83"/>
                      <a:pt x="941" y="83"/>
                    </a:cubicBezTo>
                    <a:cubicBezTo>
                      <a:pt x="938" y="86"/>
                      <a:pt x="938" y="86"/>
                      <a:pt x="938" y="86"/>
                    </a:cubicBezTo>
                    <a:cubicBezTo>
                      <a:pt x="924" y="85"/>
                      <a:pt x="924" y="85"/>
                      <a:pt x="924" y="85"/>
                    </a:cubicBezTo>
                    <a:cubicBezTo>
                      <a:pt x="922" y="81"/>
                      <a:pt x="922" y="81"/>
                      <a:pt x="922" y="81"/>
                    </a:cubicBezTo>
                    <a:cubicBezTo>
                      <a:pt x="915" y="80"/>
                      <a:pt x="915" y="80"/>
                      <a:pt x="915" y="80"/>
                    </a:cubicBezTo>
                    <a:cubicBezTo>
                      <a:pt x="915" y="89"/>
                      <a:pt x="915" y="89"/>
                      <a:pt x="915" y="89"/>
                    </a:cubicBezTo>
                    <a:cubicBezTo>
                      <a:pt x="910" y="96"/>
                      <a:pt x="910" y="96"/>
                      <a:pt x="910" y="96"/>
                    </a:cubicBezTo>
                    <a:cubicBezTo>
                      <a:pt x="908" y="100"/>
                      <a:pt x="908" y="100"/>
                      <a:pt x="908" y="100"/>
                    </a:cubicBezTo>
                    <a:cubicBezTo>
                      <a:pt x="905" y="96"/>
                      <a:pt x="905" y="96"/>
                      <a:pt x="905" y="96"/>
                    </a:cubicBezTo>
                    <a:cubicBezTo>
                      <a:pt x="891" y="87"/>
                      <a:pt x="891" y="87"/>
                      <a:pt x="891" y="87"/>
                    </a:cubicBezTo>
                    <a:cubicBezTo>
                      <a:pt x="876" y="81"/>
                      <a:pt x="876" y="81"/>
                      <a:pt x="876" y="81"/>
                    </a:cubicBezTo>
                    <a:cubicBezTo>
                      <a:pt x="877" y="76"/>
                      <a:pt x="877" y="76"/>
                      <a:pt x="877" y="76"/>
                    </a:cubicBezTo>
                    <a:cubicBezTo>
                      <a:pt x="872" y="70"/>
                      <a:pt x="872" y="70"/>
                      <a:pt x="872" y="70"/>
                    </a:cubicBezTo>
                    <a:cubicBezTo>
                      <a:pt x="873" y="63"/>
                      <a:pt x="873" y="63"/>
                      <a:pt x="873" y="63"/>
                    </a:cubicBezTo>
                    <a:cubicBezTo>
                      <a:pt x="858" y="56"/>
                      <a:pt x="858" y="56"/>
                      <a:pt x="858" y="56"/>
                    </a:cubicBezTo>
                    <a:cubicBezTo>
                      <a:pt x="848" y="55"/>
                      <a:pt x="848" y="55"/>
                      <a:pt x="848" y="55"/>
                    </a:cubicBezTo>
                    <a:cubicBezTo>
                      <a:pt x="840" y="53"/>
                      <a:pt x="840" y="53"/>
                      <a:pt x="840" y="53"/>
                    </a:cubicBezTo>
                    <a:cubicBezTo>
                      <a:pt x="831" y="54"/>
                      <a:pt x="831" y="54"/>
                      <a:pt x="831" y="54"/>
                    </a:cubicBezTo>
                    <a:cubicBezTo>
                      <a:pt x="829" y="55"/>
                      <a:pt x="829" y="55"/>
                      <a:pt x="829" y="55"/>
                    </a:cubicBezTo>
                    <a:cubicBezTo>
                      <a:pt x="828" y="58"/>
                      <a:pt x="828" y="58"/>
                      <a:pt x="828" y="58"/>
                    </a:cubicBezTo>
                    <a:cubicBezTo>
                      <a:pt x="834" y="65"/>
                      <a:pt x="834" y="65"/>
                      <a:pt x="834" y="65"/>
                    </a:cubicBezTo>
                    <a:cubicBezTo>
                      <a:pt x="835" y="70"/>
                      <a:pt x="835" y="70"/>
                      <a:pt x="835" y="70"/>
                    </a:cubicBezTo>
                    <a:cubicBezTo>
                      <a:pt x="832" y="70"/>
                      <a:pt x="832" y="70"/>
                      <a:pt x="832" y="70"/>
                    </a:cubicBezTo>
                    <a:cubicBezTo>
                      <a:pt x="825" y="67"/>
                      <a:pt x="825" y="67"/>
                      <a:pt x="825" y="67"/>
                    </a:cubicBezTo>
                    <a:cubicBezTo>
                      <a:pt x="817" y="68"/>
                      <a:pt x="817" y="68"/>
                      <a:pt x="817" y="68"/>
                    </a:cubicBezTo>
                    <a:cubicBezTo>
                      <a:pt x="805" y="62"/>
                      <a:pt x="805" y="62"/>
                      <a:pt x="805" y="62"/>
                    </a:cubicBezTo>
                    <a:cubicBezTo>
                      <a:pt x="800" y="62"/>
                      <a:pt x="800" y="62"/>
                      <a:pt x="800" y="62"/>
                    </a:cubicBezTo>
                    <a:cubicBezTo>
                      <a:pt x="800" y="67"/>
                      <a:pt x="800" y="67"/>
                      <a:pt x="800" y="67"/>
                    </a:cubicBezTo>
                    <a:cubicBezTo>
                      <a:pt x="784" y="61"/>
                      <a:pt x="784" y="61"/>
                      <a:pt x="784" y="61"/>
                    </a:cubicBezTo>
                    <a:cubicBezTo>
                      <a:pt x="782" y="59"/>
                      <a:pt x="782" y="59"/>
                      <a:pt x="782" y="59"/>
                    </a:cubicBezTo>
                    <a:cubicBezTo>
                      <a:pt x="783" y="55"/>
                      <a:pt x="783" y="55"/>
                      <a:pt x="783" y="55"/>
                    </a:cubicBezTo>
                    <a:cubicBezTo>
                      <a:pt x="778" y="53"/>
                      <a:pt x="778" y="53"/>
                      <a:pt x="778" y="53"/>
                    </a:cubicBezTo>
                    <a:cubicBezTo>
                      <a:pt x="762" y="53"/>
                      <a:pt x="762" y="53"/>
                      <a:pt x="762" y="53"/>
                    </a:cubicBezTo>
                    <a:cubicBezTo>
                      <a:pt x="756" y="56"/>
                      <a:pt x="756" y="56"/>
                      <a:pt x="756" y="56"/>
                    </a:cubicBezTo>
                    <a:cubicBezTo>
                      <a:pt x="754" y="61"/>
                      <a:pt x="754" y="61"/>
                      <a:pt x="754" y="61"/>
                    </a:cubicBezTo>
                    <a:cubicBezTo>
                      <a:pt x="752" y="56"/>
                      <a:pt x="752" y="56"/>
                      <a:pt x="752" y="56"/>
                    </a:cubicBezTo>
                    <a:cubicBezTo>
                      <a:pt x="745" y="52"/>
                      <a:pt x="745" y="52"/>
                      <a:pt x="745" y="52"/>
                    </a:cubicBezTo>
                    <a:cubicBezTo>
                      <a:pt x="736" y="55"/>
                      <a:pt x="736" y="55"/>
                      <a:pt x="736" y="55"/>
                    </a:cubicBezTo>
                    <a:cubicBezTo>
                      <a:pt x="727" y="51"/>
                      <a:pt x="727" y="51"/>
                      <a:pt x="727" y="51"/>
                    </a:cubicBezTo>
                    <a:cubicBezTo>
                      <a:pt x="720" y="51"/>
                      <a:pt x="720" y="51"/>
                      <a:pt x="720" y="51"/>
                    </a:cubicBezTo>
                    <a:cubicBezTo>
                      <a:pt x="719" y="56"/>
                      <a:pt x="719" y="56"/>
                      <a:pt x="719" y="56"/>
                    </a:cubicBezTo>
                    <a:cubicBezTo>
                      <a:pt x="721" y="59"/>
                      <a:pt x="721" y="59"/>
                      <a:pt x="721" y="59"/>
                    </a:cubicBezTo>
                    <a:cubicBezTo>
                      <a:pt x="695" y="65"/>
                      <a:pt x="695" y="65"/>
                      <a:pt x="695" y="65"/>
                    </a:cubicBezTo>
                    <a:cubicBezTo>
                      <a:pt x="675" y="75"/>
                      <a:pt x="675" y="75"/>
                      <a:pt x="675" y="75"/>
                    </a:cubicBezTo>
                    <a:cubicBezTo>
                      <a:pt x="675" y="73"/>
                      <a:pt x="675" y="73"/>
                      <a:pt x="675" y="73"/>
                    </a:cubicBezTo>
                    <a:cubicBezTo>
                      <a:pt x="722" y="47"/>
                      <a:pt x="722" y="47"/>
                      <a:pt x="722" y="47"/>
                    </a:cubicBezTo>
                    <a:cubicBezTo>
                      <a:pt x="728" y="41"/>
                      <a:pt x="728" y="41"/>
                      <a:pt x="728" y="41"/>
                    </a:cubicBezTo>
                    <a:cubicBezTo>
                      <a:pt x="728" y="35"/>
                      <a:pt x="728" y="35"/>
                      <a:pt x="728" y="35"/>
                    </a:cubicBezTo>
                    <a:cubicBezTo>
                      <a:pt x="723" y="33"/>
                      <a:pt x="723" y="33"/>
                      <a:pt x="723" y="33"/>
                    </a:cubicBezTo>
                    <a:cubicBezTo>
                      <a:pt x="721" y="27"/>
                      <a:pt x="721" y="27"/>
                      <a:pt x="721" y="27"/>
                    </a:cubicBezTo>
                    <a:cubicBezTo>
                      <a:pt x="727" y="31"/>
                      <a:pt x="727" y="31"/>
                      <a:pt x="727" y="31"/>
                    </a:cubicBezTo>
                    <a:cubicBezTo>
                      <a:pt x="729" y="30"/>
                      <a:pt x="729" y="30"/>
                      <a:pt x="729" y="30"/>
                    </a:cubicBezTo>
                    <a:cubicBezTo>
                      <a:pt x="728" y="14"/>
                      <a:pt x="728" y="14"/>
                      <a:pt x="728" y="14"/>
                    </a:cubicBezTo>
                    <a:cubicBezTo>
                      <a:pt x="715" y="6"/>
                      <a:pt x="715" y="6"/>
                      <a:pt x="715" y="6"/>
                    </a:cubicBezTo>
                    <a:cubicBezTo>
                      <a:pt x="700" y="14"/>
                      <a:pt x="700" y="14"/>
                      <a:pt x="700" y="14"/>
                    </a:cubicBezTo>
                    <a:cubicBezTo>
                      <a:pt x="688" y="16"/>
                      <a:pt x="688" y="16"/>
                      <a:pt x="688" y="16"/>
                    </a:cubicBezTo>
                    <a:cubicBezTo>
                      <a:pt x="685" y="21"/>
                      <a:pt x="685" y="21"/>
                      <a:pt x="685" y="21"/>
                    </a:cubicBezTo>
                    <a:cubicBezTo>
                      <a:pt x="679" y="21"/>
                      <a:pt x="679" y="21"/>
                      <a:pt x="679" y="21"/>
                    </a:cubicBezTo>
                    <a:cubicBezTo>
                      <a:pt x="681" y="10"/>
                      <a:pt x="681" y="10"/>
                      <a:pt x="681" y="10"/>
                    </a:cubicBezTo>
                    <a:cubicBezTo>
                      <a:pt x="677" y="7"/>
                      <a:pt x="677" y="7"/>
                      <a:pt x="677" y="7"/>
                    </a:cubicBezTo>
                    <a:cubicBezTo>
                      <a:pt x="671" y="8"/>
                      <a:pt x="671" y="8"/>
                      <a:pt x="671" y="8"/>
                    </a:cubicBezTo>
                    <a:cubicBezTo>
                      <a:pt x="675" y="2"/>
                      <a:pt x="675" y="2"/>
                      <a:pt x="675" y="2"/>
                    </a:cubicBezTo>
                    <a:cubicBezTo>
                      <a:pt x="672" y="0"/>
                      <a:pt x="672" y="0"/>
                      <a:pt x="672" y="0"/>
                    </a:cubicBezTo>
                    <a:cubicBezTo>
                      <a:pt x="662" y="0"/>
                      <a:pt x="662" y="0"/>
                      <a:pt x="662" y="0"/>
                    </a:cubicBezTo>
                    <a:cubicBezTo>
                      <a:pt x="649" y="9"/>
                      <a:pt x="649" y="9"/>
                      <a:pt x="649" y="9"/>
                    </a:cubicBezTo>
                    <a:cubicBezTo>
                      <a:pt x="655" y="18"/>
                      <a:pt x="655" y="18"/>
                      <a:pt x="655" y="18"/>
                    </a:cubicBezTo>
                    <a:cubicBezTo>
                      <a:pt x="652" y="19"/>
                      <a:pt x="652" y="19"/>
                      <a:pt x="652" y="19"/>
                    </a:cubicBezTo>
                    <a:cubicBezTo>
                      <a:pt x="644" y="14"/>
                      <a:pt x="644" y="14"/>
                      <a:pt x="644" y="14"/>
                    </a:cubicBezTo>
                    <a:cubicBezTo>
                      <a:pt x="634" y="19"/>
                      <a:pt x="634" y="19"/>
                      <a:pt x="634" y="19"/>
                    </a:cubicBezTo>
                    <a:cubicBezTo>
                      <a:pt x="636" y="23"/>
                      <a:pt x="636" y="23"/>
                      <a:pt x="636" y="23"/>
                    </a:cubicBezTo>
                    <a:cubicBezTo>
                      <a:pt x="633" y="26"/>
                      <a:pt x="633" y="26"/>
                      <a:pt x="633" y="26"/>
                    </a:cubicBezTo>
                    <a:cubicBezTo>
                      <a:pt x="624" y="27"/>
                      <a:pt x="624" y="27"/>
                      <a:pt x="624" y="27"/>
                    </a:cubicBezTo>
                    <a:cubicBezTo>
                      <a:pt x="613" y="37"/>
                      <a:pt x="613" y="37"/>
                      <a:pt x="613" y="37"/>
                    </a:cubicBezTo>
                    <a:cubicBezTo>
                      <a:pt x="605" y="33"/>
                      <a:pt x="605" y="33"/>
                      <a:pt x="605" y="33"/>
                    </a:cubicBezTo>
                    <a:cubicBezTo>
                      <a:pt x="608" y="30"/>
                      <a:pt x="608" y="30"/>
                      <a:pt x="608" y="30"/>
                    </a:cubicBezTo>
                    <a:cubicBezTo>
                      <a:pt x="603" y="27"/>
                      <a:pt x="603" y="27"/>
                      <a:pt x="603" y="27"/>
                    </a:cubicBezTo>
                    <a:cubicBezTo>
                      <a:pt x="591" y="30"/>
                      <a:pt x="591" y="30"/>
                      <a:pt x="591" y="30"/>
                    </a:cubicBezTo>
                    <a:cubicBezTo>
                      <a:pt x="593" y="36"/>
                      <a:pt x="593" y="36"/>
                      <a:pt x="593" y="36"/>
                    </a:cubicBezTo>
                    <a:cubicBezTo>
                      <a:pt x="570" y="39"/>
                      <a:pt x="570" y="39"/>
                      <a:pt x="570" y="39"/>
                    </a:cubicBezTo>
                    <a:cubicBezTo>
                      <a:pt x="566" y="36"/>
                      <a:pt x="566" y="36"/>
                      <a:pt x="566" y="36"/>
                    </a:cubicBezTo>
                    <a:cubicBezTo>
                      <a:pt x="552" y="39"/>
                      <a:pt x="552" y="39"/>
                      <a:pt x="552" y="39"/>
                    </a:cubicBezTo>
                    <a:cubicBezTo>
                      <a:pt x="540" y="49"/>
                      <a:pt x="540" y="49"/>
                      <a:pt x="540" y="49"/>
                    </a:cubicBezTo>
                    <a:cubicBezTo>
                      <a:pt x="537" y="57"/>
                      <a:pt x="537" y="57"/>
                      <a:pt x="537" y="57"/>
                    </a:cubicBezTo>
                    <a:cubicBezTo>
                      <a:pt x="541" y="64"/>
                      <a:pt x="541" y="64"/>
                      <a:pt x="541" y="64"/>
                    </a:cubicBezTo>
                    <a:cubicBezTo>
                      <a:pt x="539" y="67"/>
                      <a:pt x="539" y="67"/>
                      <a:pt x="539" y="67"/>
                    </a:cubicBezTo>
                    <a:cubicBezTo>
                      <a:pt x="533" y="61"/>
                      <a:pt x="533" y="61"/>
                      <a:pt x="533" y="61"/>
                    </a:cubicBezTo>
                    <a:cubicBezTo>
                      <a:pt x="520" y="62"/>
                      <a:pt x="520" y="62"/>
                      <a:pt x="520" y="62"/>
                    </a:cubicBezTo>
                    <a:cubicBezTo>
                      <a:pt x="507" y="65"/>
                      <a:pt x="507" y="65"/>
                      <a:pt x="507" y="65"/>
                    </a:cubicBezTo>
                    <a:cubicBezTo>
                      <a:pt x="495" y="65"/>
                      <a:pt x="495" y="65"/>
                      <a:pt x="495" y="65"/>
                    </a:cubicBezTo>
                    <a:cubicBezTo>
                      <a:pt x="490" y="79"/>
                      <a:pt x="490" y="79"/>
                      <a:pt x="490" y="79"/>
                    </a:cubicBezTo>
                    <a:cubicBezTo>
                      <a:pt x="506" y="93"/>
                      <a:pt x="506" y="93"/>
                      <a:pt x="506" y="93"/>
                    </a:cubicBezTo>
                    <a:cubicBezTo>
                      <a:pt x="495" y="107"/>
                      <a:pt x="495" y="107"/>
                      <a:pt x="495" y="107"/>
                    </a:cubicBezTo>
                    <a:cubicBezTo>
                      <a:pt x="494" y="113"/>
                      <a:pt x="494" y="113"/>
                      <a:pt x="494" y="113"/>
                    </a:cubicBezTo>
                    <a:cubicBezTo>
                      <a:pt x="489" y="107"/>
                      <a:pt x="489" y="107"/>
                      <a:pt x="489" y="107"/>
                    </a:cubicBezTo>
                    <a:cubicBezTo>
                      <a:pt x="491" y="102"/>
                      <a:pt x="491" y="102"/>
                      <a:pt x="491" y="102"/>
                    </a:cubicBezTo>
                    <a:cubicBezTo>
                      <a:pt x="500" y="94"/>
                      <a:pt x="500" y="94"/>
                      <a:pt x="500" y="94"/>
                    </a:cubicBezTo>
                    <a:cubicBezTo>
                      <a:pt x="499" y="92"/>
                      <a:pt x="499" y="92"/>
                      <a:pt x="499" y="92"/>
                    </a:cubicBezTo>
                    <a:cubicBezTo>
                      <a:pt x="491" y="93"/>
                      <a:pt x="491" y="93"/>
                      <a:pt x="491" y="93"/>
                    </a:cubicBezTo>
                    <a:cubicBezTo>
                      <a:pt x="473" y="73"/>
                      <a:pt x="473" y="73"/>
                      <a:pt x="473" y="73"/>
                    </a:cubicBezTo>
                    <a:cubicBezTo>
                      <a:pt x="463" y="73"/>
                      <a:pt x="463" y="73"/>
                      <a:pt x="463" y="73"/>
                    </a:cubicBezTo>
                    <a:cubicBezTo>
                      <a:pt x="461" y="71"/>
                      <a:pt x="461" y="71"/>
                      <a:pt x="461" y="71"/>
                    </a:cubicBezTo>
                    <a:cubicBezTo>
                      <a:pt x="458" y="73"/>
                      <a:pt x="458" y="73"/>
                      <a:pt x="458" y="73"/>
                    </a:cubicBezTo>
                    <a:cubicBezTo>
                      <a:pt x="460" y="79"/>
                      <a:pt x="460" y="79"/>
                      <a:pt x="460" y="79"/>
                    </a:cubicBezTo>
                    <a:cubicBezTo>
                      <a:pt x="455" y="84"/>
                      <a:pt x="455" y="84"/>
                      <a:pt x="455" y="84"/>
                    </a:cubicBezTo>
                    <a:cubicBezTo>
                      <a:pt x="451" y="81"/>
                      <a:pt x="451" y="81"/>
                      <a:pt x="451" y="81"/>
                    </a:cubicBezTo>
                    <a:cubicBezTo>
                      <a:pt x="454" y="77"/>
                      <a:pt x="454" y="77"/>
                      <a:pt x="454" y="77"/>
                    </a:cubicBezTo>
                    <a:cubicBezTo>
                      <a:pt x="452" y="75"/>
                      <a:pt x="452" y="75"/>
                      <a:pt x="452" y="75"/>
                    </a:cubicBezTo>
                    <a:cubicBezTo>
                      <a:pt x="447" y="78"/>
                      <a:pt x="447" y="78"/>
                      <a:pt x="447" y="78"/>
                    </a:cubicBezTo>
                    <a:cubicBezTo>
                      <a:pt x="444" y="86"/>
                      <a:pt x="444" y="86"/>
                      <a:pt x="444" y="86"/>
                    </a:cubicBezTo>
                    <a:cubicBezTo>
                      <a:pt x="448" y="95"/>
                      <a:pt x="448" y="95"/>
                      <a:pt x="448" y="95"/>
                    </a:cubicBezTo>
                    <a:cubicBezTo>
                      <a:pt x="436" y="93"/>
                      <a:pt x="436" y="93"/>
                      <a:pt x="436" y="93"/>
                    </a:cubicBezTo>
                    <a:cubicBezTo>
                      <a:pt x="441" y="78"/>
                      <a:pt x="441" y="78"/>
                      <a:pt x="441" y="78"/>
                    </a:cubicBezTo>
                    <a:cubicBezTo>
                      <a:pt x="441" y="67"/>
                      <a:pt x="441" y="67"/>
                      <a:pt x="441" y="67"/>
                    </a:cubicBezTo>
                    <a:cubicBezTo>
                      <a:pt x="437" y="68"/>
                      <a:pt x="437" y="68"/>
                      <a:pt x="437" y="68"/>
                    </a:cubicBezTo>
                    <a:cubicBezTo>
                      <a:pt x="438" y="75"/>
                      <a:pt x="438" y="75"/>
                      <a:pt x="438" y="75"/>
                    </a:cubicBezTo>
                    <a:cubicBezTo>
                      <a:pt x="431" y="81"/>
                      <a:pt x="431" y="81"/>
                      <a:pt x="431" y="81"/>
                    </a:cubicBezTo>
                    <a:cubicBezTo>
                      <a:pt x="426" y="81"/>
                      <a:pt x="426" y="81"/>
                      <a:pt x="426" y="81"/>
                    </a:cubicBezTo>
                    <a:cubicBezTo>
                      <a:pt x="419" y="89"/>
                      <a:pt x="419" y="89"/>
                      <a:pt x="419" y="89"/>
                    </a:cubicBezTo>
                    <a:cubicBezTo>
                      <a:pt x="420" y="97"/>
                      <a:pt x="420" y="97"/>
                      <a:pt x="420" y="97"/>
                    </a:cubicBezTo>
                    <a:cubicBezTo>
                      <a:pt x="415" y="109"/>
                      <a:pt x="415" y="109"/>
                      <a:pt x="415" y="109"/>
                    </a:cubicBezTo>
                    <a:cubicBezTo>
                      <a:pt x="415" y="114"/>
                      <a:pt x="415" y="114"/>
                      <a:pt x="415" y="114"/>
                    </a:cubicBezTo>
                    <a:cubicBezTo>
                      <a:pt x="412" y="123"/>
                      <a:pt x="412" y="123"/>
                      <a:pt x="412" y="123"/>
                    </a:cubicBezTo>
                    <a:cubicBezTo>
                      <a:pt x="412" y="129"/>
                      <a:pt x="412" y="129"/>
                      <a:pt x="412" y="129"/>
                    </a:cubicBezTo>
                    <a:cubicBezTo>
                      <a:pt x="418" y="127"/>
                      <a:pt x="418" y="127"/>
                      <a:pt x="418" y="127"/>
                    </a:cubicBezTo>
                    <a:cubicBezTo>
                      <a:pt x="428" y="128"/>
                      <a:pt x="428" y="128"/>
                      <a:pt x="428" y="128"/>
                    </a:cubicBezTo>
                    <a:cubicBezTo>
                      <a:pt x="436" y="125"/>
                      <a:pt x="436" y="125"/>
                      <a:pt x="436" y="125"/>
                    </a:cubicBezTo>
                    <a:cubicBezTo>
                      <a:pt x="435" y="134"/>
                      <a:pt x="435" y="134"/>
                      <a:pt x="435" y="134"/>
                    </a:cubicBezTo>
                    <a:cubicBezTo>
                      <a:pt x="443" y="146"/>
                      <a:pt x="443" y="146"/>
                      <a:pt x="443" y="146"/>
                    </a:cubicBezTo>
                    <a:cubicBezTo>
                      <a:pt x="443" y="150"/>
                      <a:pt x="443" y="150"/>
                      <a:pt x="443" y="150"/>
                    </a:cubicBezTo>
                    <a:cubicBezTo>
                      <a:pt x="436" y="168"/>
                      <a:pt x="436" y="168"/>
                      <a:pt x="436" y="168"/>
                    </a:cubicBezTo>
                    <a:cubicBezTo>
                      <a:pt x="435" y="175"/>
                      <a:pt x="435" y="175"/>
                      <a:pt x="435" y="175"/>
                    </a:cubicBezTo>
                    <a:cubicBezTo>
                      <a:pt x="432" y="173"/>
                      <a:pt x="432" y="173"/>
                      <a:pt x="432" y="173"/>
                    </a:cubicBezTo>
                    <a:cubicBezTo>
                      <a:pt x="431" y="163"/>
                      <a:pt x="431" y="163"/>
                      <a:pt x="431" y="163"/>
                    </a:cubicBezTo>
                    <a:cubicBezTo>
                      <a:pt x="434" y="155"/>
                      <a:pt x="434" y="155"/>
                      <a:pt x="434" y="155"/>
                    </a:cubicBezTo>
                    <a:cubicBezTo>
                      <a:pt x="430" y="148"/>
                      <a:pt x="430" y="148"/>
                      <a:pt x="430" y="148"/>
                    </a:cubicBezTo>
                    <a:cubicBezTo>
                      <a:pt x="429" y="136"/>
                      <a:pt x="429" y="136"/>
                      <a:pt x="429" y="136"/>
                    </a:cubicBezTo>
                    <a:cubicBezTo>
                      <a:pt x="425" y="134"/>
                      <a:pt x="425" y="134"/>
                      <a:pt x="425" y="134"/>
                    </a:cubicBezTo>
                    <a:cubicBezTo>
                      <a:pt x="419" y="138"/>
                      <a:pt x="419" y="138"/>
                      <a:pt x="419" y="138"/>
                    </a:cubicBezTo>
                    <a:cubicBezTo>
                      <a:pt x="412" y="137"/>
                      <a:pt x="412" y="137"/>
                      <a:pt x="412" y="137"/>
                    </a:cubicBezTo>
                    <a:cubicBezTo>
                      <a:pt x="406" y="145"/>
                      <a:pt x="406" y="145"/>
                      <a:pt x="406" y="145"/>
                    </a:cubicBezTo>
                    <a:cubicBezTo>
                      <a:pt x="400" y="166"/>
                      <a:pt x="400" y="166"/>
                      <a:pt x="400" y="166"/>
                    </a:cubicBezTo>
                    <a:cubicBezTo>
                      <a:pt x="393" y="172"/>
                      <a:pt x="393" y="172"/>
                      <a:pt x="393" y="172"/>
                    </a:cubicBezTo>
                    <a:cubicBezTo>
                      <a:pt x="393" y="182"/>
                      <a:pt x="393" y="182"/>
                      <a:pt x="393" y="182"/>
                    </a:cubicBezTo>
                    <a:cubicBezTo>
                      <a:pt x="386" y="172"/>
                      <a:pt x="386" y="172"/>
                      <a:pt x="386" y="172"/>
                    </a:cubicBezTo>
                    <a:cubicBezTo>
                      <a:pt x="376" y="168"/>
                      <a:pt x="376" y="168"/>
                      <a:pt x="376" y="168"/>
                    </a:cubicBezTo>
                    <a:cubicBezTo>
                      <a:pt x="373" y="166"/>
                      <a:pt x="373" y="166"/>
                      <a:pt x="373" y="166"/>
                    </a:cubicBezTo>
                    <a:cubicBezTo>
                      <a:pt x="389" y="166"/>
                      <a:pt x="389" y="166"/>
                      <a:pt x="389" y="166"/>
                    </a:cubicBezTo>
                    <a:cubicBezTo>
                      <a:pt x="393" y="159"/>
                      <a:pt x="393" y="159"/>
                      <a:pt x="393" y="159"/>
                    </a:cubicBezTo>
                    <a:cubicBezTo>
                      <a:pt x="393" y="151"/>
                      <a:pt x="393" y="151"/>
                      <a:pt x="393" y="151"/>
                    </a:cubicBezTo>
                    <a:cubicBezTo>
                      <a:pt x="398" y="138"/>
                      <a:pt x="398" y="138"/>
                      <a:pt x="398" y="138"/>
                    </a:cubicBezTo>
                    <a:cubicBezTo>
                      <a:pt x="403" y="133"/>
                      <a:pt x="403" y="133"/>
                      <a:pt x="403" y="133"/>
                    </a:cubicBezTo>
                    <a:cubicBezTo>
                      <a:pt x="398" y="128"/>
                      <a:pt x="398" y="128"/>
                      <a:pt x="398" y="128"/>
                    </a:cubicBezTo>
                    <a:cubicBezTo>
                      <a:pt x="400" y="118"/>
                      <a:pt x="400" y="118"/>
                      <a:pt x="400" y="118"/>
                    </a:cubicBezTo>
                    <a:cubicBezTo>
                      <a:pt x="405" y="106"/>
                      <a:pt x="405" y="106"/>
                      <a:pt x="405" y="106"/>
                    </a:cubicBezTo>
                    <a:cubicBezTo>
                      <a:pt x="402" y="101"/>
                      <a:pt x="402" y="101"/>
                      <a:pt x="402" y="101"/>
                    </a:cubicBezTo>
                    <a:cubicBezTo>
                      <a:pt x="402" y="93"/>
                      <a:pt x="402" y="93"/>
                      <a:pt x="402" y="93"/>
                    </a:cubicBezTo>
                    <a:cubicBezTo>
                      <a:pt x="407" y="87"/>
                      <a:pt x="407" y="87"/>
                      <a:pt x="407" y="87"/>
                    </a:cubicBezTo>
                    <a:cubicBezTo>
                      <a:pt x="415" y="72"/>
                      <a:pt x="415" y="72"/>
                      <a:pt x="415" y="72"/>
                    </a:cubicBezTo>
                    <a:cubicBezTo>
                      <a:pt x="396" y="69"/>
                      <a:pt x="396" y="69"/>
                      <a:pt x="396" y="69"/>
                    </a:cubicBezTo>
                    <a:cubicBezTo>
                      <a:pt x="377" y="88"/>
                      <a:pt x="377" y="88"/>
                      <a:pt x="377" y="88"/>
                    </a:cubicBezTo>
                    <a:cubicBezTo>
                      <a:pt x="367" y="94"/>
                      <a:pt x="367" y="94"/>
                      <a:pt x="367" y="94"/>
                    </a:cubicBezTo>
                    <a:cubicBezTo>
                      <a:pt x="363" y="103"/>
                      <a:pt x="363" y="103"/>
                      <a:pt x="363" y="103"/>
                    </a:cubicBezTo>
                    <a:cubicBezTo>
                      <a:pt x="357" y="114"/>
                      <a:pt x="357" y="114"/>
                      <a:pt x="357" y="114"/>
                    </a:cubicBezTo>
                    <a:cubicBezTo>
                      <a:pt x="362" y="119"/>
                      <a:pt x="362" y="119"/>
                      <a:pt x="362" y="119"/>
                    </a:cubicBezTo>
                    <a:cubicBezTo>
                      <a:pt x="366" y="128"/>
                      <a:pt x="366" y="128"/>
                      <a:pt x="366" y="128"/>
                    </a:cubicBezTo>
                    <a:cubicBezTo>
                      <a:pt x="368" y="128"/>
                      <a:pt x="368" y="128"/>
                      <a:pt x="368" y="128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356" y="132"/>
                      <a:pt x="356" y="132"/>
                      <a:pt x="356" y="132"/>
                    </a:cubicBezTo>
                    <a:cubicBezTo>
                      <a:pt x="336" y="122"/>
                      <a:pt x="336" y="122"/>
                      <a:pt x="336" y="122"/>
                    </a:cubicBezTo>
                    <a:cubicBezTo>
                      <a:pt x="327" y="122"/>
                      <a:pt x="327" y="122"/>
                      <a:pt x="327" y="122"/>
                    </a:cubicBezTo>
                    <a:cubicBezTo>
                      <a:pt x="314" y="117"/>
                      <a:pt x="314" y="117"/>
                      <a:pt x="314" y="117"/>
                    </a:cubicBezTo>
                    <a:cubicBezTo>
                      <a:pt x="304" y="109"/>
                      <a:pt x="304" y="109"/>
                      <a:pt x="304" y="109"/>
                    </a:cubicBezTo>
                    <a:cubicBezTo>
                      <a:pt x="299" y="114"/>
                      <a:pt x="299" y="114"/>
                      <a:pt x="299" y="114"/>
                    </a:cubicBezTo>
                    <a:cubicBezTo>
                      <a:pt x="304" y="128"/>
                      <a:pt x="304" y="128"/>
                      <a:pt x="304" y="128"/>
                    </a:cubicBezTo>
                    <a:cubicBezTo>
                      <a:pt x="290" y="132"/>
                      <a:pt x="290" y="132"/>
                      <a:pt x="290" y="132"/>
                    </a:cubicBezTo>
                    <a:cubicBezTo>
                      <a:pt x="293" y="140"/>
                      <a:pt x="293" y="140"/>
                      <a:pt x="293" y="140"/>
                    </a:cubicBezTo>
                    <a:cubicBezTo>
                      <a:pt x="287" y="142"/>
                      <a:pt x="287" y="142"/>
                      <a:pt x="287" y="142"/>
                    </a:cubicBezTo>
                    <a:cubicBezTo>
                      <a:pt x="282" y="140"/>
                      <a:pt x="282" y="140"/>
                      <a:pt x="282" y="140"/>
                    </a:cubicBezTo>
                    <a:cubicBezTo>
                      <a:pt x="287" y="125"/>
                      <a:pt x="287" y="125"/>
                      <a:pt x="287" y="125"/>
                    </a:cubicBezTo>
                    <a:cubicBezTo>
                      <a:pt x="270" y="130"/>
                      <a:pt x="270" y="130"/>
                      <a:pt x="270" y="130"/>
                    </a:cubicBezTo>
                    <a:cubicBezTo>
                      <a:pt x="264" y="129"/>
                      <a:pt x="264" y="129"/>
                      <a:pt x="264" y="129"/>
                    </a:cubicBezTo>
                    <a:cubicBezTo>
                      <a:pt x="256" y="138"/>
                      <a:pt x="256" y="138"/>
                      <a:pt x="256" y="138"/>
                    </a:cubicBezTo>
                    <a:cubicBezTo>
                      <a:pt x="242" y="139"/>
                      <a:pt x="242" y="139"/>
                      <a:pt x="242" y="139"/>
                    </a:cubicBezTo>
                    <a:cubicBezTo>
                      <a:pt x="248" y="133"/>
                      <a:pt x="248" y="133"/>
                      <a:pt x="248" y="133"/>
                    </a:cubicBezTo>
                    <a:cubicBezTo>
                      <a:pt x="247" y="128"/>
                      <a:pt x="247" y="128"/>
                      <a:pt x="247" y="128"/>
                    </a:cubicBezTo>
                    <a:cubicBezTo>
                      <a:pt x="252" y="123"/>
                      <a:pt x="252" y="123"/>
                      <a:pt x="252" y="123"/>
                    </a:cubicBezTo>
                    <a:cubicBezTo>
                      <a:pt x="244" y="124"/>
                      <a:pt x="244" y="124"/>
                      <a:pt x="244" y="124"/>
                    </a:cubicBezTo>
                    <a:cubicBezTo>
                      <a:pt x="186" y="149"/>
                      <a:pt x="186" y="149"/>
                      <a:pt x="186" y="149"/>
                    </a:cubicBezTo>
                    <a:cubicBezTo>
                      <a:pt x="181" y="162"/>
                      <a:pt x="181" y="162"/>
                      <a:pt x="181" y="162"/>
                    </a:cubicBezTo>
                    <a:cubicBezTo>
                      <a:pt x="168" y="161"/>
                      <a:pt x="168" y="161"/>
                      <a:pt x="168" y="161"/>
                    </a:cubicBezTo>
                    <a:cubicBezTo>
                      <a:pt x="162" y="152"/>
                      <a:pt x="162" y="152"/>
                      <a:pt x="162" y="152"/>
                    </a:cubicBezTo>
                    <a:cubicBezTo>
                      <a:pt x="173" y="143"/>
                      <a:pt x="173" y="143"/>
                      <a:pt x="173" y="143"/>
                    </a:cubicBezTo>
                    <a:cubicBezTo>
                      <a:pt x="161" y="128"/>
                      <a:pt x="161" y="128"/>
                      <a:pt x="161" y="128"/>
                    </a:cubicBezTo>
                    <a:cubicBezTo>
                      <a:pt x="150" y="123"/>
                      <a:pt x="150" y="123"/>
                      <a:pt x="150" y="123"/>
                    </a:cubicBezTo>
                    <a:cubicBezTo>
                      <a:pt x="147" y="128"/>
                      <a:pt x="147" y="128"/>
                      <a:pt x="147" y="128"/>
                    </a:cubicBezTo>
                    <a:cubicBezTo>
                      <a:pt x="151" y="136"/>
                      <a:pt x="151" y="136"/>
                      <a:pt x="151" y="136"/>
                    </a:cubicBezTo>
                    <a:cubicBezTo>
                      <a:pt x="151" y="143"/>
                      <a:pt x="151" y="143"/>
                      <a:pt x="151" y="143"/>
                    </a:cubicBezTo>
                    <a:cubicBezTo>
                      <a:pt x="146" y="153"/>
                      <a:pt x="146" y="153"/>
                      <a:pt x="146" y="153"/>
                    </a:cubicBezTo>
                    <a:cubicBezTo>
                      <a:pt x="153" y="154"/>
                      <a:pt x="153" y="154"/>
                      <a:pt x="153" y="154"/>
                    </a:cubicBezTo>
                    <a:cubicBezTo>
                      <a:pt x="154" y="168"/>
                      <a:pt x="154" y="168"/>
                      <a:pt x="154" y="168"/>
                    </a:cubicBezTo>
                    <a:cubicBezTo>
                      <a:pt x="144" y="177"/>
                      <a:pt x="144" y="177"/>
                      <a:pt x="144" y="177"/>
                    </a:cubicBezTo>
                    <a:cubicBezTo>
                      <a:pt x="129" y="169"/>
                      <a:pt x="129" y="169"/>
                      <a:pt x="129" y="169"/>
                    </a:cubicBezTo>
                    <a:cubicBezTo>
                      <a:pt x="124" y="176"/>
                      <a:pt x="124" y="176"/>
                      <a:pt x="124" y="176"/>
                    </a:cubicBezTo>
                    <a:cubicBezTo>
                      <a:pt x="108" y="185"/>
                      <a:pt x="108" y="185"/>
                      <a:pt x="108" y="185"/>
                    </a:cubicBezTo>
                    <a:cubicBezTo>
                      <a:pt x="111" y="193"/>
                      <a:pt x="111" y="193"/>
                      <a:pt x="111" y="193"/>
                    </a:cubicBezTo>
                    <a:cubicBezTo>
                      <a:pt x="116" y="200"/>
                      <a:pt x="116" y="200"/>
                      <a:pt x="116" y="200"/>
                    </a:cubicBezTo>
                    <a:cubicBezTo>
                      <a:pt x="104" y="201"/>
                      <a:pt x="104" y="201"/>
                      <a:pt x="104" y="201"/>
                    </a:cubicBezTo>
                    <a:cubicBezTo>
                      <a:pt x="98" y="196"/>
                      <a:pt x="98" y="196"/>
                      <a:pt x="98" y="196"/>
                    </a:cubicBezTo>
                    <a:cubicBezTo>
                      <a:pt x="90" y="193"/>
                      <a:pt x="90" y="193"/>
                      <a:pt x="90" y="193"/>
                    </a:cubicBezTo>
                    <a:cubicBezTo>
                      <a:pt x="82" y="187"/>
                      <a:pt x="82" y="187"/>
                      <a:pt x="82" y="187"/>
                    </a:cubicBezTo>
                    <a:cubicBezTo>
                      <a:pt x="76" y="195"/>
                      <a:pt x="76" y="195"/>
                      <a:pt x="76" y="195"/>
                    </a:cubicBezTo>
                    <a:cubicBezTo>
                      <a:pt x="80" y="202"/>
                      <a:pt x="80" y="202"/>
                      <a:pt x="80" y="202"/>
                    </a:cubicBezTo>
                    <a:cubicBezTo>
                      <a:pt x="84" y="202"/>
                      <a:pt x="84" y="202"/>
                      <a:pt x="84" y="202"/>
                    </a:cubicBezTo>
                    <a:cubicBezTo>
                      <a:pt x="88" y="207"/>
                      <a:pt x="88" y="207"/>
                      <a:pt x="88" y="207"/>
                    </a:cubicBezTo>
                    <a:cubicBezTo>
                      <a:pt x="88" y="212"/>
                      <a:pt x="88" y="212"/>
                      <a:pt x="88" y="212"/>
                    </a:cubicBezTo>
                    <a:cubicBezTo>
                      <a:pt x="77" y="212"/>
                      <a:pt x="77" y="212"/>
                      <a:pt x="77" y="212"/>
                    </a:cubicBezTo>
                    <a:cubicBezTo>
                      <a:pt x="65" y="201"/>
                      <a:pt x="65" y="201"/>
                      <a:pt x="65" y="201"/>
                    </a:cubicBezTo>
                    <a:cubicBezTo>
                      <a:pt x="61" y="191"/>
                      <a:pt x="61" y="191"/>
                      <a:pt x="61" y="191"/>
                    </a:cubicBezTo>
                    <a:cubicBezTo>
                      <a:pt x="63" y="181"/>
                      <a:pt x="63" y="181"/>
                      <a:pt x="63" y="181"/>
                    </a:cubicBezTo>
                    <a:cubicBezTo>
                      <a:pt x="47" y="166"/>
                      <a:pt x="47" y="166"/>
                      <a:pt x="47" y="166"/>
                    </a:cubicBezTo>
                    <a:cubicBezTo>
                      <a:pt x="40" y="151"/>
                      <a:pt x="40" y="151"/>
                      <a:pt x="40" y="151"/>
                    </a:cubicBezTo>
                    <a:cubicBezTo>
                      <a:pt x="49" y="157"/>
                      <a:pt x="49" y="157"/>
                      <a:pt x="49" y="157"/>
                    </a:cubicBezTo>
                    <a:cubicBezTo>
                      <a:pt x="56" y="166"/>
                      <a:pt x="56" y="166"/>
                      <a:pt x="56" y="166"/>
                    </a:cubicBezTo>
                    <a:cubicBezTo>
                      <a:pt x="65" y="171"/>
                      <a:pt x="65" y="171"/>
                      <a:pt x="65" y="171"/>
                    </a:cubicBezTo>
                    <a:cubicBezTo>
                      <a:pt x="77" y="175"/>
                      <a:pt x="77" y="175"/>
                      <a:pt x="77" y="175"/>
                    </a:cubicBezTo>
                    <a:cubicBezTo>
                      <a:pt x="98" y="176"/>
                      <a:pt x="98" y="176"/>
                      <a:pt x="98" y="176"/>
                    </a:cubicBezTo>
                    <a:cubicBezTo>
                      <a:pt x="106" y="172"/>
                      <a:pt x="106" y="172"/>
                      <a:pt x="106" y="172"/>
                    </a:cubicBezTo>
                    <a:cubicBezTo>
                      <a:pt x="117" y="163"/>
                      <a:pt x="117" y="163"/>
                      <a:pt x="117" y="163"/>
                    </a:cubicBezTo>
                    <a:cubicBezTo>
                      <a:pt x="120" y="151"/>
                      <a:pt x="120" y="151"/>
                      <a:pt x="120" y="151"/>
                    </a:cubicBezTo>
                    <a:cubicBezTo>
                      <a:pt x="115" y="137"/>
                      <a:pt x="115" y="137"/>
                      <a:pt x="115" y="137"/>
                    </a:cubicBezTo>
                    <a:cubicBezTo>
                      <a:pt x="105" y="132"/>
                      <a:pt x="105" y="132"/>
                      <a:pt x="105" y="132"/>
                    </a:cubicBezTo>
                    <a:cubicBezTo>
                      <a:pt x="85" y="115"/>
                      <a:pt x="85" y="115"/>
                      <a:pt x="85" y="115"/>
                    </a:cubicBezTo>
                    <a:cubicBezTo>
                      <a:pt x="67" y="105"/>
                      <a:pt x="67" y="105"/>
                      <a:pt x="67" y="105"/>
                    </a:cubicBezTo>
                    <a:cubicBezTo>
                      <a:pt x="72" y="101"/>
                      <a:pt x="72" y="101"/>
                      <a:pt x="72" y="101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57" y="103"/>
                      <a:pt x="57" y="103"/>
                      <a:pt x="57" y="103"/>
                    </a:cubicBezTo>
                    <a:cubicBezTo>
                      <a:pt x="43" y="91"/>
                      <a:pt x="43" y="91"/>
                      <a:pt x="43" y="91"/>
                    </a:cubicBezTo>
                    <a:cubicBezTo>
                      <a:pt x="60" y="90"/>
                      <a:pt x="60" y="90"/>
                      <a:pt x="60" y="90"/>
                    </a:cubicBezTo>
                    <a:cubicBezTo>
                      <a:pt x="48" y="78"/>
                      <a:pt x="48" y="78"/>
                      <a:pt x="48" y="78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34" y="97"/>
                      <a:pt x="34" y="97"/>
                      <a:pt x="34" y="97"/>
                    </a:cubicBezTo>
                    <a:cubicBezTo>
                      <a:pt x="24" y="104"/>
                      <a:pt x="24" y="104"/>
                      <a:pt x="24" y="104"/>
                    </a:cubicBezTo>
                    <a:cubicBezTo>
                      <a:pt x="17" y="114"/>
                      <a:pt x="17" y="114"/>
                      <a:pt x="17" y="114"/>
                    </a:cubicBezTo>
                    <a:cubicBezTo>
                      <a:pt x="13" y="122"/>
                      <a:pt x="13" y="122"/>
                      <a:pt x="13" y="122"/>
                    </a:cubicBezTo>
                    <a:cubicBezTo>
                      <a:pt x="17" y="131"/>
                      <a:pt x="17" y="131"/>
                      <a:pt x="17" y="131"/>
                    </a:cubicBezTo>
                    <a:cubicBezTo>
                      <a:pt x="8" y="146"/>
                      <a:pt x="8" y="146"/>
                      <a:pt x="8" y="146"/>
                    </a:cubicBezTo>
                    <a:cubicBezTo>
                      <a:pt x="18" y="169"/>
                      <a:pt x="18" y="169"/>
                      <a:pt x="18" y="169"/>
                    </a:cubicBezTo>
                    <a:cubicBezTo>
                      <a:pt x="10" y="181"/>
                      <a:pt x="10" y="181"/>
                      <a:pt x="10" y="181"/>
                    </a:cubicBezTo>
                    <a:cubicBezTo>
                      <a:pt x="21" y="207"/>
                      <a:pt x="21" y="207"/>
                      <a:pt x="21" y="207"/>
                    </a:cubicBezTo>
                    <a:cubicBezTo>
                      <a:pt x="29" y="212"/>
                      <a:pt x="29" y="212"/>
                      <a:pt x="29" y="212"/>
                    </a:cubicBezTo>
                    <a:cubicBezTo>
                      <a:pt x="31" y="221"/>
                      <a:pt x="31" y="221"/>
                      <a:pt x="31" y="221"/>
                    </a:cubicBezTo>
                    <a:cubicBezTo>
                      <a:pt x="5" y="245"/>
                      <a:pt x="5" y="245"/>
                      <a:pt x="5" y="245"/>
                    </a:cubicBezTo>
                    <a:cubicBezTo>
                      <a:pt x="4" y="250"/>
                      <a:pt x="4" y="250"/>
                      <a:pt x="4" y="250"/>
                    </a:cubicBezTo>
                    <a:cubicBezTo>
                      <a:pt x="5" y="249"/>
                      <a:pt x="5" y="249"/>
                      <a:pt x="5" y="249"/>
                    </a:cubicBezTo>
                    <a:cubicBezTo>
                      <a:pt x="9" y="250"/>
                      <a:pt x="9" y="250"/>
                      <a:pt x="9" y="250"/>
                    </a:cubicBezTo>
                    <a:cubicBezTo>
                      <a:pt x="5" y="258"/>
                      <a:pt x="5" y="258"/>
                      <a:pt x="5" y="258"/>
                    </a:cubicBezTo>
                    <a:cubicBezTo>
                      <a:pt x="9" y="261"/>
                      <a:pt x="9" y="261"/>
                      <a:pt x="9" y="261"/>
                    </a:cubicBezTo>
                    <a:cubicBezTo>
                      <a:pt x="18" y="261"/>
                      <a:pt x="18" y="261"/>
                      <a:pt x="18" y="261"/>
                    </a:cubicBezTo>
                    <a:cubicBezTo>
                      <a:pt x="22" y="264"/>
                      <a:pt x="22" y="264"/>
                      <a:pt x="22" y="264"/>
                    </a:cubicBezTo>
                    <a:cubicBezTo>
                      <a:pt x="21" y="266"/>
                      <a:pt x="21" y="266"/>
                      <a:pt x="21" y="266"/>
                    </a:cubicBezTo>
                    <a:cubicBezTo>
                      <a:pt x="8" y="265"/>
                      <a:pt x="8" y="265"/>
                      <a:pt x="8" y="265"/>
                    </a:cubicBezTo>
                    <a:cubicBezTo>
                      <a:pt x="3" y="267"/>
                      <a:pt x="3" y="267"/>
                      <a:pt x="3" y="267"/>
                    </a:cubicBezTo>
                    <a:cubicBezTo>
                      <a:pt x="1" y="271"/>
                      <a:pt x="1" y="271"/>
                      <a:pt x="1" y="271"/>
                    </a:cubicBezTo>
                    <a:cubicBezTo>
                      <a:pt x="4" y="273"/>
                      <a:pt x="4" y="273"/>
                      <a:pt x="4" y="273"/>
                    </a:cubicBezTo>
                    <a:cubicBezTo>
                      <a:pt x="0" y="293"/>
                      <a:pt x="0" y="293"/>
                      <a:pt x="0" y="293"/>
                    </a:cubicBezTo>
                    <a:cubicBezTo>
                      <a:pt x="5" y="300"/>
                      <a:pt x="5" y="300"/>
                      <a:pt x="5" y="300"/>
                    </a:cubicBezTo>
                    <a:cubicBezTo>
                      <a:pt x="2" y="308"/>
                      <a:pt x="2" y="308"/>
                      <a:pt x="2" y="308"/>
                    </a:cubicBezTo>
                    <a:cubicBezTo>
                      <a:pt x="4" y="316"/>
                      <a:pt x="4" y="316"/>
                      <a:pt x="4" y="316"/>
                    </a:cubicBezTo>
                    <a:cubicBezTo>
                      <a:pt x="26" y="328"/>
                      <a:pt x="26" y="328"/>
                      <a:pt x="26" y="328"/>
                    </a:cubicBezTo>
                    <a:cubicBezTo>
                      <a:pt x="30" y="348"/>
                      <a:pt x="30" y="348"/>
                      <a:pt x="30" y="348"/>
                    </a:cubicBezTo>
                    <a:cubicBezTo>
                      <a:pt x="36" y="351"/>
                      <a:pt x="36" y="351"/>
                      <a:pt x="36" y="351"/>
                    </a:cubicBezTo>
                    <a:cubicBezTo>
                      <a:pt x="32" y="373"/>
                      <a:pt x="32" y="373"/>
                      <a:pt x="32" y="373"/>
                    </a:cubicBezTo>
                    <a:cubicBezTo>
                      <a:pt x="52" y="375"/>
                      <a:pt x="52" y="375"/>
                      <a:pt x="52" y="375"/>
                    </a:cubicBezTo>
                    <a:cubicBezTo>
                      <a:pt x="48" y="388"/>
                      <a:pt x="48" y="388"/>
                      <a:pt x="48" y="388"/>
                    </a:cubicBezTo>
                    <a:cubicBezTo>
                      <a:pt x="65" y="388"/>
                      <a:pt x="65" y="388"/>
                      <a:pt x="65" y="388"/>
                    </a:cubicBezTo>
                    <a:cubicBezTo>
                      <a:pt x="74" y="395"/>
                      <a:pt x="74" y="395"/>
                      <a:pt x="74" y="395"/>
                    </a:cubicBezTo>
                    <a:cubicBezTo>
                      <a:pt x="83" y="397"/>
                      <a:pt x="83" y="397"/>
                      <a:pt x="83" y="397"/>
                    </a:cubicBezTo>
                    <a:cubicBezTo>
                      <a:pt x="85" y="403"/>
                      <a:pt x="85" y="403"/>
                      <a:pt x="85" y="403"/>
                    </a:cubicBezTo>
                    <a:cubicBezTo>
                      <a:pt x="93" y="402"/>
                      <a:pt x="93" y="402"/>
                      <a:pt x="93" y="402"/>
                    </a:cubicBezTo>
                    <a:cubicBezTo>
                      <a:pt x="106" y="413"/>
                      <a:pt x="106" y="413"/>
                      <a:pt x="106" y="413"/>
                    </a:cubicBezTo>
                    <a:cubicBezTo>
                      <a:pt x="97" y="435"/>
                      <a:pt x="97" y="435"/>
                      <a:pt x="97" y="435"/>
                    </a:cubicBezTo>
                    <a:cubicBezTo>
                      <a:pt x="102" y="434"/>
                      <a:pt x="102" y="434"/>
                      <a:pt x="102" y="434"/>
                    </a:cubicBezTo>
                    <a:cubicBezTo>
                      <a:pt x="104" y="438"/>
                      <a:pt x="104" y="438"/>
                      <a:pt x="104" y="438"/>
                    </a:cubicBezTo>
                    <a:cubicBezTo>
                      <a:pt x="91" y="448"/>
                      <a:pt x="91" y="448"/>
                      <a:pt x="91" y="448"/>
                    </a:cubicBezTo>
                    <a:cubicBezTo>
                      <a:pt x="94" y="453"/>
                      <a:pt x="94" y="453"/>
                      <a:pt x="94" y="453"/>
                    </a:cubicBezTo>
                    <a:cubicBezTo>
                      <a:pt x="89" y="453"/>
                      <a:pt x="89" y="453"/>
                      <a:pt x="89" y="453"/>
                    </a:cubicBezTo>
                    <a:cubicBezTo>
                      <a:pt x="89" y="459"/>
                      <a:pt x="89" y="459"/>
                      <a:pt x="89" y="459"/>
                    </a:cubicBezTo>
                    <a:cubicBezTo>
                      <a:pt x="81" y="459"/>
                      <a:pt x="81" y="459"/>
                      <a:pt x="81" y="459"/>
                    </a:cubicBezTo>
                    <a:cubicBezTo>
                      <a:pt x="81" y="464"/>
                      <a:pt x="81" y="464"/>
                      <a:pt x="81" y="464"/>
                    </a:cubicBezTo>
                    <a:cubicBezTo>
                      <a:pt x="86" y="464"/>
                      <a:pt x="86" y="464"/>
                      <a:pt x="86" y="464"/>
                    </a:cubicBezTo>
                    <a:cubicBezTo>
                      <a:pt x="93" y="467"/>
                      <a:pt x="93" y="467"/>
                      <a:pt x="93" y="467"/>
                    </a:cubicBezTo>
                    <a:cubicBezTo>
                      <a:pt x="101" y="480"/>
                      <a:pt x="101" y="480"/>
                      <a:pt x="101" y="480"/>
                    </a:cubicBezTo>
                    <a:cubicBezTo>
                      <a:pt x="107" y="487"/>
                      <a:pt x="107" y="487"/>
                      <a:pt x="107" y="487"/>
                    </a:cubicBezTo>
                    <a:cubicBezTo>
                      <a:pt x="118" y="493"/>
                      <a:pt x="118" y="493"/>
                      <a:pt x="118" y="493"/>
                    </a:cubicBezTo>
                    <a:cubicBezTo>
                      <a:pt x="126" y="488"/>
                      <a:pt x="126" y="488"/>
                      <a:pt x="126" y="488"/>
                    </a:cubicBezTo>
                    <a:cubicBezTo>
                      <a:pt x="140" y="490"/>
                      <a:pt x="140" y="490"/>
                      <a:pt x="140" y="490"/>
                    </a:cubicBezTo>
                    <a:cubicBezTo>
                      <a:pt x="163" y="510"/>
                      <a:pt x="163" y="510"/>
                      <a:pt x="163" y="510"/>
                    </a:cubicBezTo>
                    <a:cubicBezTo>
                      <a:pt x="171" y="513"/>
                      <a:pt x="171" y="513"/>
                      <a:pt x="171" y="513"/>
                    </a:cubicBezTo>
                    <a:cubicBezTo>
                      <a:pt x="186" y="503"/>
                      <a:pt x="186" y="503"/>
                      <a:pt x="186" y="503"/>
                    </a:cubicBezTo>
                    <a:cubicBezTo>
                      <a:pt x="181" y="494"/>
                      <a:pt x="181" y="494"/>
                      <a:pt x="181" y="494"/>
                    </a:cubicBezTo>
                    <a:cubicBezTo>
                      <a:pt x="177" y="482"/>
                      <a:pt x="177" y="482"/>
                      <a:pt x="177" y="482"/>
                    </a:cubicBezTo>
                    <a:cubicBezTo>
                      <a:pt x="174" y="478"/>
                      <a:pt x="174" y="478"/>
                      <a:pt x="174" y="478"/>
                    </a:cubicBezTo>
                    <a:cubicBezTo>
                      <a:pt x="174" y="464"/>
                      <a:pt x="174" y="464"/>
                      <a:pt x="174" y="464"/>
                    </a:cubicBezTo>
                    <a:cubicBezTo>
                      <a:pt x="178" y="456"/>
                      <a:pt x="178" y="456"/>
                      <a:pt x="178" y="456"/>
                    </a:cubicBezTo>
                    <a:cubicBezTo>
                      <a:pt x="186" y="455"/>
                      <a:pt x="186" y="455"/>
                      <a:pt x="186" y="455"/>
                    </a:cubicBezTo>
                    <a:cubicBezTo>
                      <a:pt x="190" y="446"/>
                      <a:pt x="190" y="446"/>
                      <a:pt x="190" y="446"/>
                    </a:cubicBezTo>
                    <a:cubicBezTo>
                      <a:pt x="189" y="444"/>
                      <a:pt x="189" y="444"/>
                      <a:pt x="189" y="444"/>
                    </a:cubicBezTo>
                    <a:cubicBezTo>
                      <a:pt x="166" y="414"/>
                      <a:pt x="166" y="414"/>
                      <a:pt x="166" y="414"/>
                    </a:cubicBezTo>
                    <a:cubicBezTo>
                      <a:pt x="176" y="404"/>
                      <a:pt x="176" y="404"/>
                      <a:pt x="176" y="404"/>
                    </a:cubicBezTo>
                    <a:cubicBezTo>
                      <a:pt x="186" y="414"/>
                      <a:pt x="186" y="414"/>
                      <a:pt x="186" y="414"/>
                    </a:cubicBezTo>
                    <a:cubicBezTo>
                      <a:pt x="191" y="407"/>
                      <a:pt x="191" y="407"/>
                      <a:pt x="191" y="407"/>
                    </a:cubicBezTo>
                    <a:cubicBezTo>
                      <a:pt x="188" y="398"/>
                      <a:pt x="188" y="398"/>
                      <a:pt x="188" y="398"/>
                    </a:cubicBezTo>
                    <a:cubicBezTo>
                      <a:pt x="207" y="381"/>
                      <a:pt x="207" y="381"/>
                      <a:pt x="207" y="381"/>
                    </a:cubicBezTo>
                    <a:cubicBezTo>
                      <a:pt x="226" y="380"/>
                      <a:pt x="226" y="380"/>
                      <a:pt x="226" y="380"/>
                    </a:cubicBezTo>
                    <a:cubicBezTo>
                      <a:pt x="239" y="393"/>
                      <a:pt x="239" y="393"/>
                      <a:pt x="239" y="393"/>
                    </a:cubicBezTo>
                    <a:cubicBezTo>
                      <a:pt x="247" y="391"/>
                      <a:pt x="247" y="391"/>
                      <a:pt x="247" y="391"/>
                    </a:cubicBezTo>
                    <a:cubicBezTo>
                      <a:pt x="256" y="399"/>
                      <a:pt x="256" y="399"/>
                      <a:pt x="256" y="399"/>
                    </a:cubicBezTo>
                    <a:cubicBezTo>
                      <a:pt x="263" y="390"/>
                      <a:pt x="263" y="390"/>
                      <a:pt x="263" y="390"/>
                    </a:cubicBezTo>
                    <a:cubicBezTo>
                      <a:pt x="279" y="397"/>
                      <a:pt x="279" y="397"/>
                      <a:pt x="279" y="397"/>
                    </a:cubicBezTo>
                    <a:cubicBezTo>
                      <a:pt x="281" y="386"/>
                      <a:pt x="281" y="386"/>
                      <a:pt x="281" y="386"/>
                    </a:cubicBezTo>
                    <a:cubicBezTo>
                      <a:pt x="290" y="380"/>
                      <a:pt x="290" y="380"/>
                      <a:pt x="290" y="380"/>
                    </a:cubicBezTo>
                    <a:cubicBezTo>
                      <a:pt x="287" y="376"/>
                      <a:pt x="287" y="376"/>
                      <a:pt x="287" y="376"/>
                    </a:cubicBezTo>
                    <a:cubicBezTo>
                      <a:pt x="300" y="366"/>
                      <a:pt x="300" y="366"/>
                      <a:pt x="300" y="366"/>
                    </a:cubicBezTo>
                    <a:cubicBezTo>
                      <a:pt x="295" y="355"/>
                      <a:pt x="295" y="355"/>
                      <a:pt x="295" y="355"/>
                    </a:cubicBezTo>
                    <a:cubicBezTo>
                      <a:pt x="299" y="351"/>
                      <a:pt x="299" y="351"/>
                      <a:pt x="299" y="351"/>
                    </a:cubicBezTo>
                    <a:cubicBezTo>
                      <a:pt x="311" y="356"/>
                      <a:pt x="311" y="356"/>
                      <a:pt x="311" y="356"/>
                    </a:cubicBezTo>
                    <a:cubicBezTo>
                      <a:pt x="354" y="341"/>
                      <a:pt x="354" y="341"/>
                      <a:pt x="354" y="341"/>
                    </a:cubicBezTo>
                    <a:cubicBezTo>
                      <a:pt x="367" y="343"/>
                      <a:pt x="367" y="343"/>
                      <a:pt x="367" y="343"/>
                    </a:cubicBezTo>
                    <a:cubicBezTo>
                      <a:pt x="379" y="355"/>
                      <a:pt x="379" y="355"/>
                      <a:pt x="379" y="355"/>
                    </a:cubicBezTo>
                    <a:cubicBezTo>
                      <a:pt x="434" y="360"/>
                      <a:pt x="434" y="360"/>
                      <a:pt x="434" y="360"/>
                    </a:cubicBezTo>
                    <a:cubicBezTo>
                      <a:pt x="443" y="380"/>
                      <a:pt x="443" y="380"/>
                      <a:pt x="443" y="380"/>
                    </a:cubicBezTo>
                    <a:cubicBezTo>
                      <a:pt x="457" y="383"/>
                      <a:pt x="457" y="383"/>
                      <a:pt x="457" y="383"/>
                    </a:cubicBezTo>
                    <a:cubicBezTo>
                      <a:pt x="470" y="398"/>
                      <a:pt x="470" y="398"/>
                      <a:pt x="470" y="398"/>
                    </a:cubicBezTo>
                    <a:cubicBezTo>
                      <a:pt x="487" y="397"/>
                      <a:pt x="487" y="397"/>
                      <a:pt x="487" y="397"/>
                    </a:cubicBezTo>
                    <a:cubicBezTo>
                      <a:pt x="492" y="409"/>
                      <a:pt x="492" y="409"/>
                      <a:pt x="492" y="409"/>
                    </a:cubicBezTo>
                    <a:cubicBezTo>
                      <a:pt x="508" y="409"/>
                      <a:pt x="508" y="409"/>
                      <a:pt x="508" y="409"/>
                    </a:cubicBezTo>
                    <a:cubicBezTo>
                      <a:pt x="517" y="415"/>
                      <a:pt x="517" y="415"/>
                      <a:pt x="517" y="415"/>
                    </a:cubicBezTo>
                    <a:cubicBezTo>
                      <a:pt x="536" y="413"/>
                      <a:pt x="536" y="413"/>
                      <a:pt x="536" y="413"/>
                    </a:cubicBezTo>
                    <a:cubicBezTo>
                      <a:pt x="551" y="399"/>
                      <a:pt x="551" y="399"/>
                      <a:pt x="551" y="399"/>
                    </a:cubicBezTo>
                    <a:cubicBezTo>
                      <a:pt x="551" y="399"/>
                      <a:pt x="552" y="399"/>
                      <a:pt x="553" y="399"/>
                    </a:cubicBezTo>
                    <a:cubicBezTo>
                      <a:pt x="555" y="398"/>
                      <a:pt x="555" y="398"/>
                      <a:pt x="555" y="398"/>
                    </a:cubicBezTo>
                    <a:cubicBezTo>
                      <a:pt x="560" y="397"/>
                      <a:pt x="565" y="397"/>
                      <a:pt x="570" y="397"/>
                    </a:cubicBezTo>
                    <a:cubicBezTo>
                      <a:pt x="576" y="396"/>
                      <a:pt x="581" y="396"/>
                      <a:pt x="588" y="395"/>
                    </a:cubicBezTo>
                    <a:cubicBezTo>
                      <a:pt x="594" y="395"/>
                      <a:pt x="594" y="395"/>
                      <a:pt x="594" y="395"/>
                    </a:cubicBezTo>
                    <a:cubicBezTo>
                      <a:pt x="606" y="404"/>
                      <a:pt x="606" y="404"/>
                      <a:pt x="606" y="404"/>
                    </a:cubicBezTo>
                    <a:cubicBezTo>
                      <a:pt x="632" y="395"/>
                      <a:pt x="632" y="395"/>
                      <a:pt x="632" y="395"/>
                    </a:cubicBezTo>
                    <a:cubicBezTo>
                      <a:pt x="632" y="388"/>
                      <a:pt x="632" y="388"/>
                      <a:pt x="632" y="388"/>
                    </a:cubicBezTo>
                    <a:cubicBezTo>
                      <a:pt x="640" y="384"/>
                      <a:pt x="640" y="384"/>
                      <a:pt x="640" y="384"/>
                    </a:cubicBezTo>
                    <a:cubicBezTo>
                      <a:pt x="655" y="388"/>
                      <a:pt x="655" y="388"/>
                      <a:pt x="655" y="388"/>
                    </a:cubicBezTo>
                    <a:cubicBezTo>
                      <a:pt x="664" y="403"/>
                      <a:pt x="664" y="403"/>
                      <a:pt x="664" y="403"/>
                    </a:cubicBezTo>
                    <a:cubicBezTo>
                      <a:pt x="692" y="401"/>
                      <a:pt x="692" y="401"/>
                      <a:pt x="692" y="401"/>
                    </a:cubicBezTo>
                    <a:cubicBezTo>
                      <a:pt x="726" y="413"/>
                      <a:pt x="726" y="413"/>
                      <a:pt x="726" y="413"/>
                    </a:cubicBezTo>
                    <a:cubicBezTo>
                      <a:pt x="737" y="408"/>
                      <a:pt x="737" y="408"/>
                      <a:pt x="737" y="408"/>
                    </a:cubicBezTo>
                    <a:cubicBezTo>
                      <a:pt x="752" y="412"/>
                      <a:pt x="752" y="412"/>
                      <a:pt x="752" y="412"/>
                    </a:cubicBezTo>
                    <a:cubicBezTo>
                      <a:pt x="758" y="403"/>
                      <a:pt x="758" y="403"/>
                      <a:pt x="758" y="403"/>
                    </a:cubicBezTo>
                    <a:cubicBezTo>
                      <a:pt x="768" y="408"/>
                      <a:pt x="768" y="408"/>
                      <a:pt x="768" y="408"/>
                    </a:cubicBezTo>
                    <a:cubicBezTo>
                      <a:pt x="771" y="408"/>
                      <a:pt x="775" y="408"/>
                      <a:pt x="779" y="408"/>
                    </a:cubicBezTo>
                    <a:cubicBezTo>
                      <a:pt x="783" y="407"/>
                      <a:pt x="788" y="407"/>
                      <a:pt x="792" y="406"/>
                    </a:cubicBezTo>
                    <a:cubicBezTo>
                      <a:pt x="806" y="405"/>
                      <a:pt x="806" y="405"/>
                      <a:pt x="806" y="405"/>
                    </a:cubicBezTo>
                    <a:cubicBezTo>
                      <a:pt x="824" y="376"/>
                      <a:pt x="824" y="376"/>
                      <a:pt x="824" y="376"/>
                    </a:cubicBezTo>
                    <a:cubicBezTo>
                      <a:pt x="820" y="368"/>
                      <a:pt x="820" y="368"/>
                      <a:pt x="820" y="368"/>
                    </a:cubicBezTo>
                    <a:cubicBezTo>
                      <a:pt x="820" y="368"/>
                      <a:pt x="820" y="368"/>
                      <a:pt x="820" y="368"/>
                    </a:cubicBezTo>
                    <a:cubicBezTo>
                      <a:pt x="821" y="368"/>
                      <a:pt x="821" y="368"/>
                      <a:pt x="821" y="368"/>
                    </a:cubicBezTo>
                    <a:cubicBezTo>
                      <a:pt x="823" y="366"/>
                      <a:pt x="826" y="365"/>
                      <a:pt x="830" y="364"/>
                    </a:cubicBezTo>
                    <a:cubicBezTo>
                      <a:pt x="836" y="363"/>
                      <a:pt x="842" y="362"/>
                      <a:pt x="848" y="361"/>
                    </a:cubicBezTo>
                    <a:cubicBezTo>
                      <a:pt x="851" y="361"/>
                      <a:pt x="851" y="361"/>
                      <a:pt x="851" y="361"/>
                    </a:cubicBezTo>
                    <a:cubicBezTo>
                      <a:pt x="865" y="368"/>
                      <a:pt x="865" y="368"/>
                      <a:pt x="865" y="368"/>
                    </a:cubicBezTo>
                    <a:cubicBezTo>
                      <a:pt x="884" y="404"/>
                      <a:pt x="884" y="404"/>
                      <a:pt x="884" y="404"/>
                    </a:cubicBezTo>
                    <a:cubicBezTo>
                      <a:pt x="913" y="421"/>
                      <a:pt x="913" y="421"/>
                      <a:pt x="913" y="421"/>
                    </a:cubicBezTo>
                    <a:cubicBezTo>
                      <a:pt x="917" y="431"/>
                      <a:pt x="917" y="431"/>
                      <a:pt x="917" y="431"/>
                    </a:cubicBezTo>
                    <a:cubicBezTo>
                      <a:pt x="920" y="429"/>
                      <a:pt x="920" y="429"/>
                      <a:pt x="920" y="429"/>
                    </a:cubicBezTo>
                    <a:cubicBezTo>
                      <a:pt x="926" y="424"/>
                      <a:pt x="933" y="421"/>
                      <a:pt x="939" y="417"/>
                    </a:cubicBezTo>
                    <a:cubicBezTo>
                      <a:pt x="942" y="416"/>
                      <a:pt x="945" y="415"/>
                      <a:pt x="948" y="415"/>
                    </a:cubicBezTo>
                    <a:cubicBezTo>
                      <a:pt x="926" y="461"/>
                      <a:pt x="926" y="461"/>
                      <a:pt x="926" y="461"/>
                    </a:cubicBezTo>
                    <a:cubicBezTo>
                      <a:pt x="915" y="468"/>
                      <a:pt x="915" y="468"/>
                      <a:pt x="915" y="468"/>
                    </a:cubicBezTo>
                    <a:cubicBezTo>
                      <a:pt x="918" y="490"/>
                      <a:pt x="918" y="490"/>
                      <a:pt x="918" y="490"/>
                    </a:cubicBezTo>
                    <a:cubicBezTo>
                      <a:pt x="922" y="484"/>
                      <a:pt x="922" y="484"/>
                      <a:pt x="922" y="484"/>
                    </a:cubicBezTo>
                    <a:cubicBezTo>
                      <a:pt x="926" y="484"/>
                      <a:pt x="926" y="484"/>
                      <a:pt x="926" y="484"/>
                    </a:cubicBezTo>
                    <a:cubicBezTo>
                      <a:pt x="925" y="489"/>
                      <a:pt x="925" y="489"/>
                      <a:pt x="925" y="489"/>
                    </a:cubicBezTo>
                    <a:cubicBezTo>
                      <a:pt x="928" y="492"/>
                      <a:pt x="928" y="492"/>
                      <a:pt x="928" y="492"/>
                    </a:cubicBezTo>
                    <a:cubicBezTo>
                      <a:pt x="932" y="493"/>
                      <a:pt x="932" y="493"/>
                      <a:pt x="932" y="493"/>
                    </a:cubicBezTo>
                    <a:cubicBezTo>
                      <a:pt x="964" y="466"/>
                      <a:pt x="964" y="466"/>
                      <a:pt x="964" y="466"/>
                    </a:cubicBezTo>
                    <a:cubicBezTo>
                      <a:pt x="982" y="435"/>
                      <a:pt x="982" y="435"/>
                      <a:pt x="982" y="435"/>
                    </a:cubicBezTo>
                    <a:cubicBezTo>
                      <a:pt x="993" y="424"/>
                      <a:pt x="993" y="424"/>
                      <a:pt x="993" y="424"/>
                    </a:cubicBezTo>
                    <a:cubicBezTo>
                      <a:pt x="999" y="406"/>
                      <a:pt x="999" y="406"/>
                      <a:pt x="999" y="406"/>
                    </a:cubicBezTo>
                    <a:cubicBezTo>
                      <a:pt x="996" y="391"/>
                      <a:pt x="998" y="380"/>
                      <a:pt x="1005" y="375"/>
                    </a:cubicBezTo>
                    <a:cubicBezTo>
                      <a:pt x="1005" y="371"/>
                      <a:pt x="1005" y="371"/>
                      <a:pt x="1005" y="371"/>
                    </a:cubicBezTo>
                    <a:cubicBezTo>
                      <a:pt x="1002" y="368"/>
                      <a:pt x="1001" y="365"/>
                      <a:pt x="1002" y="361"/>
                    </a:cubicBezTo>
                    <a:cubicBezTo>
                      <a:pt x="1003" y="360"/>
                      <a:pt x="1004" y="358"/>
                      <a:pt x="1005" y="357"/>
                    </a:cubicBezTo>
                    <a:cubicBezTo>
                      <a:pt x="992" y="343"/>
                      <a:pt x="992" y="343"/>
                      <a:pt x="992" y="343"/>
                    </a:cubicBezTo>
                    <a:cubicBezTo>
                      <a:pt x="983" y="353"/>
                      <a:pt x="983" y="353"/>
                      <a:pt x="983" y="353"/>
                    </a:cubicBezTo>
                    <a:cubicBezTo>
                      <a:pt x="978" y="354"/>
                      <a:pt x="978" y="354"/>
                      <a:pt x="978" y="354"/>
                    </a:cubicBezTo>
                    <a:cubicBezTo>
                      <a:pt x="982" y="348"/>
                      <a:pt x="982" y="348"/>
                      <a:pt x="982" y="348"/>
                    </a:cubicBezTo>
                    <a:cubicBezTo>
                      <a:pt x="982" y="342"/>
                      <a:pt x="982" y="342"/>
                      <a:pt x="982" y="342"/>
                    </a:cubicBezTo>
                    <a:cubicBezTo>
                      <a:pt x="978" y="342"/>
                      <a:pt x="978" y="342"/>
                      <a:pt x="978" y="342"/>
                    </a:cubicBezTo>
                    <a:cubicBezTo>
                      <a:pt x="978" y="347"/>
                      <a:pt x="978" y="347"/>
                      <a:pt x="978" y="347"/>
                    </a:cubicBezTo>
                    <a:cubicBezTo>
                      <a:pt x="971" y="353"/>
                      <a:pt x="971" y="353"/>
                      <a:pt x="971" y="353"/>
                    </a:cubicBezTo>
                    <a:cubicBezTo>
                      <a:pt x="972" y="341"/>
                      <a:pt x="972" y="341"/>
                      <a:pt x="972" y="341"/>
                    </a:cubicBezTo>
                    <a:cubicBezTo>
                      <a:pt x="970" y="340"/>
                      <a:pt x="970" y="340"/>
                      <a:pt x="970" y="340"/>
                    </a:cubicBezTo>
                    <a:cubicBezTo>
                      <a:pt x="959" y="341"/>
                      <a:pt x="959" y="341"/>
                      <a:pt x="959" y="341"/>
                    </a:cubicBezTo>
                    <a:cubicBezTo>
                      <a:pt x="954" y="337"/>
                      <a:pt x="954" y="337"/>
                      <a:pt x="954" y="337"/>
                    </a:cubicBezTo>
                    <a:cubicBezTo>
                      <a:pt x="966" y="331"/>
                      <a:pt x="966" y="331"/>
                      <a:pt x="966" y="331"/>
                    </a:cubicBezTo>
                    <a:cubicBezTo>
                      <a:pt x="974" y="326"/>
                      <a:pt x="974" y="326"/>
                      <a:pt x="974" y="326"/>
                    </a:cubicBezTo>
                    <a:cubicBezTo>
                      <a:pt x="991" y="312"/>
                      <a:pt x="991" y="312"/>
                      <a:pt x="991" y="312"/>
                    </a:cubicBezTo>
                    <a:cubicBezTo>
                      <a:pt x="997" y="301"/>
                      <a:pt x="997" y="301"/>
                      <a:pt x="997" y="301"/>
                    </a:cubicBezTo>
                    <a:cubicBezTo>
                      <a:pt x="1007" y="293"/>
                      <a:pt x="1007" y="293"/>
                      <a:pt x="1007" y="293"/>
                    </a:cubicBezTo>
                    <a:cubicBezTo>
                      <a:pt x="1017" y="280"/>
                      <a:pt x="1017" y="280"/>
                      <a:pt x="1017" y="280"/>
                    </a:cubicBezTo>
                    <a:cubicBezTo>
                      <a:pt x="1039" y="280"/>
                      <a:pt x="1039" y="280"/>
                      <a:pt x="1039" y="280"/>
                    </a:cubicBezTo>
                    <a:cubicBezTo>
                      <a:pt x="1038" y="286"/>
                      <a:pt x="1038" y="286"/>
                      <a:pt x="1038" y="286"/>
                    </a:cubicBezTo>
                    <a:cubicBezTo>
                      <a:pt x="1043" y="285"/>
                      <a:pt x="1043" y="285"/>
                      <a:pt x="1043" y="285"/>
                    </a:cubicBezTo>
                    <a:cubicBezTo>
                      <a:pt x="1046" y="282"/>
                      <a:pt x="1046" y="282"/>
                      <a:pt x="1046" y="282"/>
                    </a:cubicBezTo>
                    <a:cubicBezTo>
                      <a:pt x="1052" y="283"/>
                      <a:pt x="1052" y="283"/>
                      <a:pt x="1052" y="283"/>
                    </a:cubicBezTo>
                    <a:cubicBezTo>
                      <a:pt x="1058" y="282"/>
                      <a:pt x="1058" y="282"/>
                      <a:pt x="1058" y="282"/>
                    </a:cubicBezTo>
                    <a:cubicBezTo>
                      <a:pt x="1061" y="284"/>
                      <a:pt x="1061" y="284"/>
                      <a:pt x="1061" y="284"/>
                    </a:cubicBezTo>
                    <a:cubicBezTo>
                      <a:pt x="1066" y="281"/>
                      <a:pt x="1066" y="281"/>
                      <a:pt x="1066" y="281"/>
                    </a:cubicBezTo>
                    <a:cubicBezTo>
                      <a:pt x="1068" y="275"/>
                      <a:pt x="1068" y="275"/>
                      <a:pt x="1068" y="275"/>
                    </a:cubicBezTo>
                    <a:cubicBezTo>
                      <a:pt x="1074" y="273"/>
                      <a:pt x="1074" y="273"/>
                      <a:pt x="1074" y="273"/>
                    </a:cubicBezTo>
                    <a:cubicBezTo>
                      <a:pt x="1081" y="277"/>
                      <a:pt x="1081" y="277"/>
                      <a:pt x="1081" y="277"/>
                    </a:cubicBezTo>
                    <a:cubicBezTo>
                      <a:pt x="1088" y="276"/>
                      <a:pt x="1088" y="276"/>
                      <a:pt x="1088" y="276"/>
                    </a:cubicBezTo>
                    <a:cubicBezTo>
                      <a:pt x="1089" y="278"/>
                      <a:pt x="1089" y="278"/>
                      <a:pt x="1089" y="278"/>
                    </a:cubicBezTo>
                    <a:cubicBezTo>
                      <a:pt x="1098" y="281"/>
                      <a:pt x="1098" y="281"/>
                      <a:pt x="1098" y="281"/>
                    </a:cubicBezTo>
                    <a:cubicBezTo>
                      <a:pt x="1098" y="283"/>
                      <a:pt x="1098" y="283"/>
                      <a:pt x="1098" y="283"/>
                    </a:cubicBezTo>
                    <a:cubicBezTo>
                      <a:pt x="1088" y="285"/>
                      <a:pt x="1088" y="285"/>
                      <a:pt x="1088" y="285"/>
                    </a:cubicBezTo>
                    <a:cubicBezTo>
                      <a:pt x="1089" y="290"/>
                      <a:pt x="1089" y="290"/>
                      <a:pt x="1089" y="290"/>
                    </a:cubicBezTo>
                    <a:cubicBezTo>
                      <a:pt x="1101" y="289"/>
                      <a:pt x="1101" y="289"/>
                      <a:pt x="1101" y="289"/>
                    </a:cubicBezTo>
                    <a:cubicBezTo>
                      <a:pt x="1102" y="286"/>
                      <a:pt x="1102" y="286"/>
                      <a:pt x="1102" y="286"/>
                    </a:cubicBezTo>
                    <a:cubicBezTo>
                      <a:pt x="1107" y="288"/>
                      <a:pt x="1107" y="288"/>
                      <a:pt x="1107" y="288"/>
                    </a:cubicBezTo>
                    <a:cubicBezTo>
                      <a:pt x="1113" y="284"/>
                      <a:pt x="1113" y="284"/>
                      <a:pt x="1113" y="284"/>
                    </a:cubicBezTo>
                    <a:cubicBezTo>
                      <a:pt x="1116" y="286"/>
                      <a:pt x="1116" y="286"/>
                      <a:pt x="1116" y="286"/>
                    </a:cubicBezTo>
                    <a:cubicBezTo>
                      <a:pt x="1123" y="282"/>
                      <a:pt x="1123" y="282"/>
                      <a:pt x="1123" y="282"/>
                    </a:cubicBezTo>
                    <a:cubicBezTo>
                      <a:pt x="1122" y="278"/>
                      <a:pt x="1122" y="278"/>
                      <a:pt x="1122" y="278"/>
                    </a:cubicBezTo>
                    <a:cubicBezTo>
                      <a:pt x="1115" y="274"/>
                      <a:pt x="1115" y="274"/>
                      <a:pt x="1115" y="274"/>
                    </a:cubicBezTo>
                    <a:cubicBezTo>
                      <a:pt x="1115" y="272"/>
                      <a:pt x="1115" y="272"/>
                      <a:pt x="1115" y="272"/>
                    </a:cubicBezTo>
                    <a:cubicBezTo>
                      <a:pt x="1135" y="248"/>
                      <a:pt x="1135" y="248"/>
                      <a:pt x="1135" y="248"/>
                    </a:cubicBezTo>
                    <a:cubicBezTo>
                      <a:pt x="1147" y="245"/>
                      <a:pt x="1147" y="245"/>
                      <a:pt x="1147" y="245"/>
                    </a:cubicBezTo>
                    <a:cubicBezTo>
                      <a:pt x="1153" y="241"/>
                      <a:pt x="1153" y="241"/>
                      <a:pt x="1153" y="241"/>
                    </a:cubicBezTo>
                    <a:cubicBezTo>
                      <a:pt x="1160" y="244"/>
                      <a:pt x="1160" y="244"/>
                      <a:pt x="1160" y="244"/>
                    </a:cubicBezTo>
                    <a:cubicBezTo>
                      <a:pt x="1168" y="241"/>
                      <a:pt x="1168" y="241"/>
                      <a:pt x="1168" y="241"/>
                    </a:cubicBezTo>
                    <a:cubicBezTo>
                      <a:pt x="1168" y="243"/>
                      <a:pt x="1168" y="243"/>
                      <a:pt x="1168" y="243"/>
                    </a:cubicBezTo>
                    <a:cubicBezTo>
                      <a:pt x="1159" y="252"/>
                      <a:pt x="1159" y="252"/>
                      <a:pt x="1159" y="252"/>
                    </a:cubicBezTo>
                    <a:cubicBezTo>
                      <a:pt x="1159" y="256"/>
                      <a:pt x="1159" y="256"/>
                      <a:pt x="1159" y="256"/>
                    </a:cubicBezTo>
                    <a:cubicBezTo>
                      <a:pt x="1164" y="256"/>
                      <a:pt x="1164" y="256"/>
                      <a:pt x="1164" y="256"/>
                    </a:cubicBezTo>
                    <a:cubicBezTo>
                      <a:pt x="1160" y="260"/>
                      <a:pt x="1160" y="260"/>
                      <a:pt x="1160" y="260"/>
                    </a:cubicBezTo>
                    <a:cubicBezTo>
                      <a:pt x="1162" y="263"/>
                      <a:pt x="1162" y="263"/>
                      <a:pt x="1162" y="263"/>
                    </a:cubicBezTo>
                    <a:cubicBezTo>
                      <a:pt x="1181" y="251"/>
                      <a:pt x="1181" y="251"/>
                      <a:pt x="1181" y="251"/>
                    </a:cubicBezTo>
                    <a:cubicBezTo>
                      <a:pt x="1183" y="252"/>
                      <a:pt x="1183" y="252"/>
                      <a:pt x="1183" y="252"/>
                    </a:cubicBezTo>
                    <a:cubicBezTo>
                      <a:pt x="1185" y="249"/>
                      <a:pt x="1185" y="249"/>
                      <a:pt x="1185" y="249"/>
                    </a:cubicBezTo>
                    <a:cubicBezTo>
                      <a:pt x="1184" y="247"/>
                      <a:pt x="1184" y="247"/>
                      <a:pt x="1184" y="247"/>
                    </a:cubicBezTo>
                    <a:cubicBezTo>
                      <a:pt x="1188" y="235"/>
                      <a:pt x="1188" y="235"/>
                      <a:pt x="1188" y="235"/>
                    </a:cubicBezTo>
                    <a:cubicBezTo>
                      <a:pt x="1199" y="231"/>
                      <a:pt x="1199" y="231"/>
                      <a:pt x="1199" y="231"/>
                    </a:cubicBezTo>
                    <a:cubicBezTo>
                      <a:pt x="1201" y="234"/>
                      <a:pt x="1201" y="234"/>
                      <a:pt x="1201" y="234"/>
                    </a:cubicBezTo>
                    <a:cubicBezTo>
                      <a:pt x="1196" y="238"/>
                      <a:pt x="1196" y="238"/>
                      <a:pt x="1196" y="238"/>
                    </a:cubicBezTo>
                    <a:cubicBezTo>
                      <a:pt x="1193" y="247"/>
                      <a:pt x="1193" y="247"/>
                      <a:pt x="1193" y="247"/>
                    </a:cubicBezTo>
                    <a:cubicBezTo>
                      <a:pt x="1183" y="268"/>
                      <a:pt x="1183" y="268"/>
                      <a:pt x="1183" y="268"/>
                    </a:cubicBezTo>
                    <a:cubicBezTo>
                      <a:pt x="1155" y="286"/>
                      <a:pt x="1155" y="286"/>
                      <a:pt x="1155" y="286"/>
                    </a:cubicBezTo>
                    <a:cubicBezTo>
                      <a:pt x="1142" y="300"/>
                      <a:pt x="1142" y="300"/>
                      <a:pt x="1142" y="300"/>
                    </a:cubicBezTo>
                    <a:cubicBezTo>
                      <a:pt x="1136" y="298"/>
                      <a:pt x="1136" y="298"/>
                      <a:pt x="1136" y="298"/>
                    </a:cubicBezTo>
                    <a:cubicBezTo>
                      <a:pt x="1135" y="301"/>
                      <a:pt x="1135" y="301"/>
                      <a:pt x="1135" y="301"/>
                    </a:cubicBezTo>
                    <a:cubicBezTo>
                      <a:pt x="1136" y="304"/>
                      <a:pt x="1136" y="304"/>
                      <a:pt x="1136" y="304"/>
                    </a:cubicBezTo>
                    <a:cubicBezTo>
                      <a:pt x="1135" y="309"/>
                      <a:pt x="1135" y="309"/>
                      <a:pt x="1135" y="309"/>
                    </a:cubicBezTo>
                    <a:cubicBezTo>
                      <a:pt x="1129" y="316"/>
                      <a:pt x="1129" y="316"/>
                      <a:pt x="1129" y="316"/>
                    </a:cubicBezTo>
                    <a:cubicBezTo>
                      <a:pt x="1126" y="334"/>
                      <a:pt x="1126" y="334"/>
                      <a:pt x="1126" y="334"/>
                    </a:cubicBezTo>
                    <a:cubicBezTo>
                      <a:pt x="1128" y="351"/>
                      <a:pt x="1128" y="351"/>
                      <a:pt x="1128" y="351"/>
                    </a:cubicBezTo>
                    <a:cubicBezTo>
                      <a:pt x="1125" y="372"/>
                      <a:pt x="1125" y="372"/>
                      <a:pt x="1125" y="372"/>
                    </a:cubicBezTo>
                    <a:cubicBezTo>
                      <a:pt x="1133" y="378"/>
                      <a:pt x="1133" y="378"/>
                      <a:pt x="1133" y="378"/>
                    </a:cubicBezTo>
                    <a:cubicBezTo>
                      <a:pt x="1133" y="388"/>
                      <a:pt x="1133" y="388"/>
                      <a:pt x="1133" y="388"/>
                    </a:cubicBezTo>
                    <a:cubicBezTo>
                      <a:pt x="1138" y="393"/>
                      <a:pt x="1138" y="393"/>
                      <a:pt x="1138" y="393"/>
                    </a:cubicBezTo>
                    <a:cubicBezTo>
                      <a:pt x="1145" y="388"/>
                      <a:pt x="1150" y="382"/>
                      <a:pt x="1153" y="374"/>
                    </a:cubicBezTo>
                    <a:cubicBezTo>
                      <a:pt x="1158" y="366"/>
                      <a:pt x="1158" y="366"/>
                      <a:pt x="1158" y="366"/>
                    </a:cubicBezTo>
                    <a:cubicBezTo>
                      <a:pt x="1163" y="364"/>
                      <a:pt x="1163" y="364"/>
                      <a:pt x="1163" y="364"/>
                    </a:cubicBezTo>
                    <a:cubicBezTo>
                      <a:pt x="1163" y="354"/>
                      <a:pt x="1163" y="354"/>
                      <a:pt x="1163" y="354"/>
                    </a:cubicBezTo>
                    <a:cubicBezTo>
                      <a:pt x="1167" y="349"/>
                      <a:pt x="1167" y="349"/>
                      <a:pt x="1167" y="349"/>
                    </a:cubicBezTo>
                    <a:cubicBezTo>
                      <a:pt x="1171" y="351"/>
                      <a:pt x="1171" y="351"/>
                      <a:pt x="1171" y="351"/>
                    </a:cubicBezTo>
                    <a:cubicBezTo>
                      <a:pt x="1176" y="350"/>
                      <a:pt x="1176" y="350"/>
                      <a:pt x="1176" y="350"/>
                    </a:cubicBezTo>
                    <a:cubicBezTo>
                      <a:pt x="1179" y="343"/>
                      <a:pt x="1179" y="343"/>
                      <a:pt x="1179" y="343"/>
                    </a:cubicBezTo>
                    <a:cubicBezTo>
                      <a:pt x="1175" y="335"/>
                      <a:pt x="1175" y="335"/>
                      <a:pt x="1175" y="335"/>
                    </a:cubicBezTo>
                    <a:cubicBezTo>
                      <a:pt x="1179" y="328"/>
                      <a:pt x="1179" y="328"/>
                      <a:pt x="1179" y="328"/>
                    </a:cubicBezTo>
                    <a:cubicBezTo>
                      <a:pt x="1186" y="328"/>
                      <a:pt x="1186" y="328"/>
                      <a:pt x="1186" y="328"/>
                    </a:cubicBezTo>
                    <a:cubicBezTo>
                      <a:pt x="1187" y="323"/>
                      <a:pt x="1187" y="323"/>
                      <a:pt x="1187" y="323"/>
                    </a:cubicBezTo>
                    <a:cubicBezTo>
                      <a:pt x="1181" y="318"/>
                      <a:pt x="1181" y="318"/>
                      <a:pt x="1181" y="318"/>
                    </a:cubicBezTo>
                    <a:cubicBezTo>
                      <a:pt x="1182" y="310"/>
                      <a:pt x="1182" y="310"/>
                      <a:pt x="1182" y="310"/>
                    </a:cubicBezTo>
                    <a:cubicBezTo>
                      <a:pt x="1190" y="310"/>
                      <a:pt x="1190" y="310"/>
                      <a:pt x="1190" y="310"/>
                    </a:cubicBezTo>
                    <a:cubicBezTo>
                      <a:pt x="1190" y="303"/>
                      <a:pt x="1190" y="303"/>
                      <a:pt x="1190" y="303"/>
                    </a:cubicBezTo>
                    <a:cubicBezTo>
                      <a:pt x="1186" y="299"/>
                      <a:pt x="1186" y="299"/>
                      <a:pt x="1186" y="299"/>
                    </a:cubicBezTo>
                    <a:cubicBezTo>
                      <a:pt x="1190" y="283"/>
                      <a:pt x="1190" y="283"/>
                      <a:pt x="1190" y="283"/>
                    </a:cubicBezTo>
                    <a:cubicBezTo>
                      <a:pt x="1195" y="281"/>
                      <a:pt x="1195" y="281"/>
                      <a:pt x="1195" y="281"/>
                    </a:cubicBezTo>
                    <a:cubicBezTo>
                      <a:pt x="1198" y="268"/>
                      <a:pt x="1198" y="268"/>
                      <a:pt x="1198" y="268"/>
                    </a:cubicBezTo>
                    <a:cubicBezTo>
                      <a:pt x="1204" y="267"/>
                      <a:pt x="1204" y="267"/>
                      <a:pt x="1204" y="267"/>
                    </a:cubicBezTo>
                    <a:cubicBezTo>
                      <a:pt x="1209" y="272"/>
                      <a:pt x="1209" y="272"/>
                      <a:pt x="1209" y="272"/>
                    </a:cubicBezTo>
                    <a:cubicBezTo>
                      <a:pt x="1220" y="261"/>
                      <a:pt x="1220" y="261"/>
                      <a:pt x="1220" y="261"/>
                    </a:cubicBezTo>
                    <a:cubicBezTo>
                      <a:pt x="1223" y="261"/>
                      <a:pt x="1223" y="261"/>
                      <a:pt x="1223" y="261"/>
                    </a:cubicBezTo>
                    <a:cubicBezTo>
                      <a:pt x="1222" y="271"/>
                      <a:pt x="1222" y="271"/>
                      <a:pt x="1222" y="271"/>
                    </a:cubicBezTo>
                    <a:cubicBezTo>
                      <a:pt x="1225" y="272"/>
                      <a:pt x="1225" y="272"/>
                      <a:pt x="1225" y="272"/>
                    </a:cubicBezTo>
                    <a:cubicBezTo>
                      <a:pt x="1235" y="260"/>
                      <a:pt x="1235" y="260"/>
                      <a:pt x="1235" y="260"/>
                    </a:cubicBezTo>
                    <a:cubicBezTo>
                      <a:pt x="1245" y="261"/>
                      <a:pt x="1245" y="261"/>
                      <a:pt x="1245" y="261"/>
                    </a:cubicBezTo>
                    <a:cubicBezTo>
                      <a:pt x="1256" y="272"/>
                      <a:pt x="1256" y="272"/>
                      <a:pt x="1256" y="272"/>
                    </a:cubicBezTo>
                    <a:cubicBezTo>
                      <a:pt x="1268" y="261"/>
                      <a:pt x="1268" y="261"/>
                      <a:pt x="1268" y="261"/>
                    </a:cubicBezTo>
                    <a:cubicBezTo>
                      <a:pt x="1275" y="260"/>
                      <a:pt x="1275" y="260"/>
                      <a:pt x="1275" y="260"/>
                    </a:cubicBezTo>
                    <a:cubicBezTo>
                      <a:pt x="1274" y="254"/>
                      <a:pt x="1274" y="254"/>
                      <a:pt x="1274" y="254"/>
                    </a:cubicBezTo>
                    <a:cubicBezTo>
                      <a:pt x="1289" y="249"/>
                      <a:pt x="1289" y="249"/>
                      <a:pt x="1289" y="249"/>
                    </a:cubicBezTo>
                    <a:cubicBezTo>
                      <a:pt x="1310" y="234"/>
                      <a:pt x="1310" y="234"/>
                      <a:pt x="1310" y="234"/>
                    </a:cubicBezTo>
                    <a:cubicBezTo>
                      <a:pt x="1319" y="229"/>
                      <a:pt x="1319" y="229"/>
                      <a:pt x="1319" y="229"/>
                    </a:cubicBezTo>
                    <a:cubicBezTo>
                      <a:pt x="1327" y="221"/>
                      <a:pt x="1327" y="221"/>
                      <a:pt x="1327" y="221"/>
                    </a:cubicBezTo>
                    <a:cubicBezTo>
                      <a:pt x="1335" y="222"/>
                      <a:pt x="1335" y="222"/>
                      <a:pt x="1335" y="222"/>
                    </a:cubicBezTo>
                    <a:cubicBezTo>
                      <a:pt x="1338" y="216"/>
                      <a:pt x="1338" y="216"/>
                      <a:pt x="1338" y="216"/>
                    </a:cubicBezTo>
                    <a:cubicBezTo>
                      <a:pt x="1327" y="196"/>
                      <a:pt x="1327" y="196"/>
                      <a:pt x="1327" y="196"/>
                    </a:cubicBezTo>
                    <a:cubicBezTo>
                      <a:pt x="1319" y="189"/>
                      <a:pt x="1319" y="189"/>
                      <a:pt x="1319" y="189"/>
                    </a:cubicBezTo>
                    <a:cubicBezTo>
                      <a:pt x="1325" y="189"/>
                      <a:pt x="1325" y="189"/>
                      <a:pt x="1325" y="189"/>
                    </a:cubicBezTo>
                    <a:cubicBezTo>
                      <a:pt x="1337" y="193"/>
                      <a:pt x="1337" y="193"/>
                      <a:pt x="1337" y="193"/>
                    </a:cubicBezTo>
                    <a:cubicBezTo>
                      <a:pt x="1348" y="188"/>
                      <a:pt x="1348" y="188"/>
                      <a:pt x="1348" y="188"/>
                    </a:cubicBezTo>
                    <a:cubicBezTo>
                      <a:pt x="1355" y="180"/>
                      <a:pt x="1355" y="180"/>
                      <a:pt x="1355" y="180"/>
                    </a:cubicBezTo>
                    <a:cubicBezTo>
                      <a:pt x="1355" y="173"/>
                      <a:pt x="1355" y="173"/>
                      <a:pt x="1355" y="173"/>
                    </a:cubicBezTo>
                    <a:cubicBezTo>
                      <a:pt x="1354" y="167"/>
                      <a:pt x="1354" y="167"/>
                      <a:pt x="1354" y="167"/>
                    </a:cubicBezTo>
                    <a:cubicBezTo>
                      <a:pt x="1355" y="161"/>
                      <a:pt x="1355" y="161"/>
                      <a:pt x="1355" y="161"/>
                    </a:cubicBezTo>
                    <a:cubicBezTo>
                      <a:pt x="1361" y="160"/>
                      <a:pt x="1361" y="160"/>
                      <a:pt x="1361" y="160"/>
                    </a:cubicBezTo>
                    <a:cubicBezTo>
                      <a:pt x="1360" y="166"/>
                      <a:pt x="1360" y="166"/>
                      <a:pt x="1360" y="166"/>
                    </a:cubicBezTo>
                    <a:cubicBezTo>
                      <a:pt x="1362" y="175"/>
                      <a:pt x="1362" y="175"/>
                      <a:pt x="1362" y="175"/>
                    </a:cubicBezTo>
                    <a:cubicBezTo>
                      <a:pt x="1361" y="180"/>
                      <a:pt x="1361" y="180"/>
                      <a:pt x="1361" y="180"/>
                    </a:cubicBezTo>
                    <a:cubicBezTo>
                      <a:pt x="1365" y="183"/>
                      <a:pt x="1365" y="183"/>
                      <a:pt x="1365" y="183"/>
                    </a:cubicBezTo>
                    <a:cubicBezTo>
                      <a:pt x="1372" y="182"/>
                      <a:pt x="1372" y="182"/>
                      <a:pt x="1372" y="182"/>
                    </a:cubicBezTo>
                    <a:cubicBezTo>
                      <a:pt x="1383" y="181"/>
                      <a:pt x="1383" y="181"/>
                      <a:pt x="1383" y="181"/>
                    </a:cubicBezTo>
                    <a:cubicBezTo>
                      <a:pt x="1387" y="185"/>
                      <a:pt x="1387" y="185"/>
                      <a:pt x="1387" y="185"/>
                    </a:cubicBezTo>
                    <a:cubicBezTo>
                      <a:pt x="1390" y="193"/>
                      <a:pt x="1390" y="193"/>
                      <a:pt x="1390" y="193"/>
                    </a:cubicBezTo>
                    <a:cubicBezTo>
                      <a:pt x="1395" y="198"/>
                      <a:pt x="1395" y="198"/>
                      <a:pt x="1395" y="198"/>
                    </a:cubicBezTo>
                    <a:cubicBezTo>
                      <a:pt x="1409" y="197"/>
                      <a:pt x="1409" y="197"/>
                      <a:pt x="1409" y="197"/>
                    </a:cubicBezTo>
                    <a:cubicBezTo>
                      <a:pt x="1413" y="202"/>
                      <a:pt x="1413" y="202"/>
                      <a:pt x="1413" y="202"/>
                    </a:cubicBezTo>
                    <a:cubicBezTo>
                      <a:pt x="1420" y="199"/>
                      <a:pt x="1420" y="199"/>
                      <a:pt x="1420" y="199"/>
                    </a:cubicBezTo>
                    <a:cubicBezTo>
                      <a:pt x="1419" y="184"/>
                      <a:pt x="1419" y="184"/>
                      <a:pt x="1419" y="184"/>
                    </a:cubicBezTo>
                    <a:cubicBezTo>
                      <a:pt x="1423" y="175"/>
                      <a:pt x="1423" y="175"/>
                      <a:pt x="1423" y="175"/>
                    </a:cubicBezTo>
                    <a:cubicBezTo>
                      <a:pt x="1430" y="175"/>
                      <a:pt x="1430" y="175"/>
                      <a:pt x="1430" y="175"/>
                    </a:cubicBezTo>
                    <a:cubicBezTo>
                      <a:pt x="1434" y="173"/>
                      <a:pt x="1434" y="173"/>
                      <a:pt x="1434" y="173"/>
                    </a:cubicBezTo>
                    <a:cubicBezTo>
                      <a:pt x="1435" y="170"/>
                      <a:pt x="1435" y="170"/>
                      <a:pt x="1435" y="170"/>
                    </a:cubicBezTo>
                    <a:lnTo>
                      <a:pt x="1430" y="168"/>
                    </a:lnTo>
                    <a:close/>
                    <a:moveTo>
                      <a:pt x="46" y="259"/>
                    </a:moveTo>
                    <a:cubicBezTo>
                      <a:pt x="41" y="261"/>
                      <a:pt x="41" y="261"/>
                      <a:pt x="41" y="261"/>
                    </a:cubicBezTo>
                    <a:cubicBezTo>
                      <a:pt x="41" y="265"/>
                      <a:pt x="41" y="265"/>
                      <a:pt x="41" y="265"/>
                    </a:cubicBezTo>
                    <a:cubicBezTo>
                      <a:pt x="32" y="267"/>
                      <a:pt x="32" y="267"/>
                      <a:pt x="32" y="267"/>
                    </a:cubicBezTo>
                    <a:cubicBezTo>
                      <a:pt x="28" y="260"/>
                      <a:pt x="24" y="253"/>
                      <a:pt x="20" y="245"/>
                    </a:cubicBezTo>
                    <a:cubicBezTo>
                      <a:pt x="26" y="239"/>
                      <a:pt x="26" y="239"/>
                      <a:pt x="26" y="239"/>
                    </a:cubicBezTo>
                    <a:cubicBezTo>
                      <a:pt x="29" y="239"/>
                      <a:pt x="29" y="239"/>
                      <a:pt x="29" y="239"/>
                    </a:cubicBezTo>
                    <a:cubicBezTo>
                      <a:pt x="32" y="236"/>
                      <a:pt x="32" y="236"/>
                      <a:pt x="32" y="236"/>
                    </a:cubicBezTo>
                    <a:cubicBezTo>
                      <a:pt x="47" y="256"/>
                      <a:pt x="47" y="256"/>
                      <a:pt x="47" y="256"/>
                    </a:cubicBezTo>
                    <a:lnTo>
                      <a:pt x="46" y="259"/>
                    </a:lnTo>
                    <a:close/>
                    <a:moveTo>
                      <a:pt x="718" y="348"/>
                    </a:moveTo>
                    <a:cubicBezTo>
                      <a:pt x="718" y="351"/>
                      <a:pt x="717" y="353"/>
                      <a:pt x="715" y="354"/>
                    </a:cubicBezTo>
                    <a:cubicBezTo>
                      <a:pt x="715" y="355"/>
                      <a:pt x="713" y="357"/>
                      <a:pt x="712" y="361"/>
                    </a:cubicBezTo>
                    <a:cubicBezTo>
                      <a:pt x="711" y="364"/>
                      <a:pt x="709" y="366"/>
                      <a:pt x="705" y="368"/>
                    </a:cubicBezTo>
                    <a:cubicBezTo>
                      <a:pt x="700" y="371"/>
                      <a:pt x="698" y="372"/>
                      <a:pt x="696" y="374"/>
                    </a:cubicBezTo>
                    <a:cubicBezTo>
                      <a:pt x="690" y="381"/>
                      <a:pt x="690" y="381"/>
                      <a:pt x="690" y="381"/>
                    </a:cubicBezTo>
                    <a:cubicBezTo>
                      <a:pt x="687" y="383"/>
                      <a:pt x="685" y="384"/>
                      <a:pt x="681" y="384"/>
                    </a:cubicBezTo>
                    <a:cubicBezTo>
                      <a:pt x="677" y="384"/>
                      <a:pt x="677" y="384"/>
                      <a:pt x="677" y="384"/>
                    </a:cubicBezTo>
                    <a:cubicBezTo>
                      <a:pt x="675" y="383"/>
                      <a:pt x="675" y="382"/>
                      <a:pt x="677" y="381"/>
                    </a:cubicBezTo>
                    <a:cubicBezTo>
                      <a:pt x="683" y="378"/>
                      <a:pt x="683" y="378"/>
                      <a:pt x="683" y="378"/>
                    </a:cubicBezTo>
                    <a:cubicBezTo>
                      <a:pt x="683" y="378"/>
                      <a:pt x="685" y="377"/>
                      <a:pt x="688" y="374"/>
                    </a:cubicBezTo>
                    <a:cubicBezTo>
                      <a:pt x="694" y="367"/>
                      <a:pt x="694" y="367"/>
                      <a:pt x="694" y="367"/>
                    </a:cubicBezTo>
                    <a:cubicBezTo>
                      <a:pt x="696" y="365"/>
                      <a:pt x="698" y="363"/>
                      <a:pt x="699" y="360"/>
                    </a:cubicBezTo>
                    <a:cubicBezTo>
                      <a:pt x="700" y="358"/>
                      <a:pt x="701" y="357"/>
                      <a:pt x="703" y="355"/>
                    </a:cubicBezTo>
                    <a:cubicBezTo>
                      <a:pt x="708" y="351"/>
                      <a:pt x="711" y="345"/>
                      <a:pt x="714" y="335"/>
                    </a:cubicBezTo>
                    <a:cubicBezTo>
                      <a:pt x="716" y="325"/>
                      <a:pt x="718" y="322"/>
                      <a:pt x="722" y="323"/>
                    </a:cubicBezTo>
                    <a:lnTo>
                      <a:pt x="718" y="34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" name="Freeform 203">
                <a:extLst>
                  <a:ext uri="{FF2B5EF4-FFF2-40B4-BE49-F238E27FC236}">
                    <a16:creationId xmlns:a16="http://schemas.microsoft.com/office/drawing/2014/main" id="{F8E9CC50-0C4E-861E-1E4F-5063FDE0C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42175" y="1500188"/>
                <a:ext cx="98425" cy="74613"/>
              </a:xfrm>
              <a:custGeom>
                <a:avLst/>
                <a:gdLst>
                  <a:gd name="T0" fmla="*/ 25 w 37"/>
                  <a:gd name="T1" fmla="*/ 6 h 28"/>
                  <a:gd name="T2" fmla="*/ 23 w 37"/>
                  <a:gd name="T3" fmla="*/ 4 h 28"/>
                  <a:gd name="T4" fmla="*/ 12 w 37"/>
                  <a:gd name="T5" fmla="*/ 5 h 28"/>
                  <a:gd name="T6" fmla="*/ 7 w 37"/>
                  <a:gd name="T7" fmla="*/ 0 h 28"/>
                  <a:gd name="T8" fmla="*/ 4 w 37"/>
                  <a:gd name="T9" fmla="*/ 1 h 28"/>
                  <a:gd name="T10" fmla="*/ 0 w 37"/>
                  <a:gd name="T11" fmla="*/ 9 h 28"/>
                  <a:gd name="T12" fmla="*/ 3 w 37"/>
                  <a:gd name="T13" fmla="*/ 11 h 28"/>
                  <a:gd name="T14" fmla="*/ 9 w 37"/>
                  <a:gd name="T15" fmla="*/ 19 h 28"/>
                  <a:gd name="T16" fmla="*/ 12 w 37"/>
                  <a:gd name="T17" fmla="*/ 20 h 28"/>
                  <a:gd name="T18" fmla="*/ 24 w 37"/>
                  <a:gd name="T19" fmla="*/ 26 h 28"/>
                  <a:gd name="T20" fmla="*/ 33 w 37"/>
                  <a:gd name="T21" fmla="*/ 24 h 28"/>
                  <a:gd name="T22" fmla="*/ 34 w 37"/>
                  <a:gd name="T23" fmla="*/ 28 h 28"/>
                  <a:gd name="T24" fmla="*/ 37 w 37"/>
                  <a:gd name="T25" fmla="*/ 28 h 28"/>
                  <a:gd name="T26" fmla="*/ 37 w 37"/>
                  <a:gd name="T27" fmla="*/ 18 h 28"/>
                  <a:gd name="T28" fmla="*/ 25 w 37"/>
                  <a:gd name="T29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" h="28">
                    <a:moveTo>
                      <a:pt x="25" y="6"/>
                    </a:moveTo>
                    <a:cubicBezTo>
                      <a:pt x="24" y="5"/>
                      <a:pt x="24" y="4"/>
                      <a:pt x="23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2" y="10"/>
                      <a:pt x="3" y="11"/>
                    </a:cubicBezTo>
                    <a:cubicBezTo>
                      <a:pt x="5" y="14"/>
                      <a:pt x="7" y="16"/>
                      <a:pt x="9" y="19"/>
                    </a:cubicBezTo>
                    <a:cubicBezTo>
                      <a:pt x="10" y="19"/>
                      <a:pt x="11" y="19"/>
                      <a:pt x="12" y="20"/>
                    </a:cubicBezTo>
                    <a:cubicBezTo>
                      <a:pt x="16" y="21"/>
                      <a:pt x="20" y="23"/>
                      <a:pt x="24" y="26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7" y="28"/>
                      <a:pt x="37" y="28"/>
                      <a:pt x="37" y="2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3" y="14"/>
                      <a:pt x="30" y="10"/>
                      <a:pt x="25" y="6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" name="Freeform 204">
                <a:extLst>
                  <a:ext uri="{FF2B5EF4-FFF2-40B4-BE49-F238E27FC236}">
                    <a16:creationId xmlns:a16="http://schemas.microsoft.com/office/drawing/2014/main" id="{E5D56896-005D-CB59-477E-7E07F2690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6800" y="1504950"/>
                <a:ext cx="101600" cy="31750"/>
              </a:xfrm>
              <a:custGeom>
                <a:avLst/>
                <a:gdLst>
                  <a:gd name="T0" fmla="*/ 29 w 38"/>
                  <a:gd name="T1" fmla="*/ 1 h 12"/>
                  <a:gd name="T2" fmla="*/ 14 w 38"/>
                  <a:gd name="T3" fmla="*/ 3 h 12"/>
                  <a:gd name="T4" fmla="*/ 1 w 38"/>
                  <a:gd name="T5" fmla="*/ 0 h 12"/>
                  <a:gd name="T6" fmla="*/ 0 w 38"/>
                  <a:gd name="T7" fmla="*/ 3 h 12"/>
                  <a:gd name="T8" fmla="*/ 7 w 38"/>
                  <a:gd name="T9" fmla="*/ 9 h 12"/>
                  <a:gd name="T10" fmla="*/ 11 w 38"/>
                  <a:gd name="T11" fmla="*/ 8 h 12"/>
                  <a:gd name="T12" fmla="*/ 21 w 38"/>
                  <a:gd name="T13" fmla="*/ 11 h 12"/>
                  <a:gd name="T14" fmla="*/ 37 w 38"/>
                  <a:gd name="T15" fmla="*/ 11 h 12"/>
                  <a:gd name="T16" fmla="*/ 38 w 38"/>
                  <a:gd name="T17" fmla="*/ 8 h 12"/>
                  <a:gd name="T18" fmla="*/ 29 w 38"/>
                  <a:gd name="T1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2">
                    <a:moveTo>
                      <a:pt x="29" y="1"/>
                    </a:moveTo>
                    <a:cubicBezTo>
                      <a:pt x="24" y="1"/>
                      <a:pt x="20" y="2"/>
                      <a:pt x="14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4" y="10"/>
                      <a:pt x="18" y="11"/>
                      <a:pt x="21" y="11"/>
                    </a:cubicBezTo>
                    <a:cubicBezTo>
                      <a:pt x="27" y="12"/>
                      <a:pt x="32" y="12"/>
                      <a:pt x="37" y="11"/>
                    </a:cubicBezTo>
                    <a:cubicBezTo>
                      <a:pt x="38" y="8"/>
                      <a:pt x="38" y="8"/>
                      <a:pt x="38" y="8"/>
                    </a:cubicBezTo>
                    <a:lnTo>
                      <a:pt x="29" y="1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4" name="Freeform 205">
                <a:extLst>
                  <a:ext uri="{FF2B5EF4-FFF2-40B4-BE49-F238E27FC236}">
                    <a16:creationId xmlns:a16="http://schemas.microsoft.com/office/drawing/2014/main" id="{3ED438EA-4C28-6D95-D159-6AB3B30EC6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2" y="1501775"/>
                <a:ext cx="55562" cy="50800"/>
              </a:xfrm>
              <a:custGeom>
                <a:avLst/>
                <a:gdLst>
                  <a:gd name="T0" fmla="*/ 5 w 35"/>
                  <a:gd name="T1" fmla="*/ 0 h 32"/>
                  <a:gd name="T2" fmla="*/ 0 w 35"/>
                  <a:gd name="T3" fmla="*/ 5 h 32"/>
                  <a:gd name="T4" fmla="*/ 23 w 35"/>
                  <a:gd name="T5" fmla="*/ 32 h 32"/>
                  <a:gd name="T6" fmla="*/ 35 w 35"/>
                  <a:gd name="T7" fmla="*/ 22 h 32"/>
                  <a:gd name="T8" fmla="*/ 17 w 35"/>
                  <a:gd name="T9" fmla="*/ 5 h 32"/>
                  <a:gd name="T10" fmla="*/ 5 w 35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32">
                    <a:moveTo>
                      <a:pt x="5" y="0"/>
                    </a:moveTo>
                    <a:lnTo>
                      <a:pt x="0" y="5"/>
                    </a:lnTo>
                    <a:lnTo>
                      <a:pt x="23" y="32"/>
                    </a:lnTo>
                    <a:lnTo>
                      <a:pt x="35" y="22"/>
                    </a:lnTo>
                    <a:lnTo>
                      <a:pt x="17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5" name="Freeform 206">
                <a:extLst>
                  <a:ext uri="{FF2B5EF4-FFF2-40B4-BE49-F238E27FC236}">
                    <a16:creationId xmlns:a16="http://schemas.microsoft.com/office/drawing/2014/main" id="{4AA83380-41A5-2B16-53AF-0FDC51AFBC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7900" y="1489075"/>
                <a:ext cx="77787" cy="42863"/>
              </a:xfrm>
              <a:custGeom>
                <a:avLst/>
                <a:gdLst>
                  <a:gd name="T0" fmla="*/ 29 w 29"/>
                  <a:gd name="T1" fmla="*/ 15 h 16"/>
                  <a:gd name="T2" fmla="*/ 26 w 29"/>
                  <a:gd name="T3" fmla="*/ 6 h 16"/>
                  <a:gd name="T4" fmla="*/ 2 w 29"/>
                  <a:gd name="T5" fmla="*/ 0 h 16"/>
                  <a:gd name="T6" fmla="*/ 0 w 29"/>
                  <a:gd name="T7" fmla="*/ 1 h 16"/>
                  <a:gd name="T8" fmla="*/ 22 w 29"/>
                  <a:gd name="T9" fmla="*/ 16 h 16"/>
                  <a:gd name="T10" fmla="*/ 29 w 29"/>
                  <a:gd name="T11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16">
                    <a:moveTo>
                      <a:pt x="29" y="15"/>
                    </a:moveTo>
                    <a:cubicBezTo>
                      <a:pt x="26" y="6"/>
                      <a:pt x="26" y="6"/>
                      <a:pt x="26" y="6"/>
                    </a:cubicBezTo>
                    <a:cubicBezTo>
                      <a:pt x="18" y="4"/>
                      <a:pt x="10" y="2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6"/>
                      <a:pt x="14" y="11"/>
                      <a:pt x="22" y="16"/>
                    </a:cubicBezTo>
                    <a:lnTo>
                      <a:pt x="29" y="1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6" name="Freeform 207">
                <a:extLst>
                  <a:ext uri="{FF2B5EF4-FFF2-40B4-BE49-F238E27FC236}">
                    <a16:creationId xmlns:a16="http://schemas.microsoft.com/office/drawing/2014/main" id="{853A88ED-595B-639D-1CDF-3B319B15F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3462" y="1585913"/>
                <a:ext cx="61912" cy="36513"/>
              </a:xfrm>
              <a:custGeom>
                <a:avLst/>
                <a:gdLst>
                  <a:gd name="T0" fmla="*/ 3 w 23"/>
                  <a:gd name="T1" fmla="*/ 3 h 14"/>
                  <a:gd name="T2" fmla="*/ 6 w 23"/>
                  <a:gd name="T3" fmla="*/ 6 h 14"/>
                  <a:gd name="T4" fmla="*/ 0 w 23"/>
                  <a:gd name="T5" fmla="*/ 12 h 14"/>
                  <a:gd name="T6" fmla="*/ 0 w 23"/>
                  <a:gd name="T7" fmla="*/ 14 h 14"/>
                  <a:gd name="T8" fmla="*/ 6 w 23"/>
                  <a:gd name="T9" fmla="*/ 14 h 14"/>
                  <a:gd name="T10" fmla="*/ 12 w 23"/>
                  <a:gd name="T11" fmla="*/ 8 h 14"/>
                  <a:gd name="T12" fmla="*/ 20 w 23"/>
                  <a:gd name="T13" fmla="*/ 10 h 14"/>
                  <a:gd name="T14" fmla="*/ 23 w 23"/>
                  <a:gd name="T15" fmla="*/ 7 h 14"/>
                  <a:gd name="T16" fmla="*/ 7 w 23"/>
                  <a:gd name="T17" fmla="*/ 0 h 14"/>
                  <a:gd name="T18" fmla="*/ 3 w 23"/>
                  <a:gd name="T1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14">
                    <a:moveTo>
                      <a:pt x="3" y="3"/>
                    </a:moveTo>
                    <a:cubicBezTo>
                      <a:pt x="6" y="6"/>
                      <a:pt x="6" y="6"/>
                      <a:pt x="6" y="6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18" y="5"/>
                      <a:pt x="12" y="2"/>
                      <a:pt x="7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7" name="Freeform 209">
                <a:extLst>
                  <a:ext uri="{FF2B5EF4-FFF2-40B4-BE49-F238E27FC236}">
                    <a16:creationId xmlns:a16="http://schemas.microsoft.com/office/drawing/2014/main" id="{B647E5BF-C826-14C9-E588-1CBDC43CAB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9387" y="1427163"/>
                <a:ext cx="77787" cy="47625"/>
              </a:xfrm>
              <a:custGeom>
                <a:avLst/>
                <a:gdLst>
                  <a:gd name="T0" fmla="*/ 7 w 29"/>
                  <a:gd name="T1" fmla="*/ 0 h 18"/>
                  <a:gd name="T2" fmla="*/ 4 w 29"/>
                  <a:gd name="T3" fmla="*/ 2 h 18"/>
                  <a:gd name="T4" fmla="*/ 6 w 29"/>
                  <a:gd name="T5" fmla="*/ 6 h 18"/>
                  <a:gd name="T6" fmla="*/ 0 w 29"/>
                  <a:gd name="T7" fmla="*/ 15 h 18"/>
                  <a:gd name="T8" fmla="*/ 1 w 29"/>
                  <a:gd name="T9" fmla="*/ 18 h 18"/>
                  <a:gd name="T10" fmla="*/ 16 w 29"/>
                  <a:gd name="T11" fmla="*/ 12 h 18"/>
                  <a:gd name="T12" fmla="*/ 21 w 29"/>
                  <a:gd name="T13" fmla="*/ 9 h 18"/>
                  <a:gd name="T14" fmla="*/ 29 w 29"/>
                  <a:gd name="T15" fmla="*/ 6 h 18"/>
                  <a:gd name="T16" fmla="*/ 29 w 29"/>
                  <a:gd name="T17" fmla="*/ 1 h 18"/>
                  <a:gd name="T18" fmla="*/ 7 w 29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" h="18">
                    <a:moveTo>
                      <a:pt x="7" y="0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6" y="16"/>
                      <a:pt x="11" y="14"/>
                      <a:pt x="16" y="12"/>
                    </a:cubicBezTo>
                    <a:cubicBezTo>
                      <a:pt x="18" y="11"/>
                      <a:pt x="19" y="9"/>
                      <a:pt x="21" y="9"/>
                    </a:cubicBezTo>
                    <a:cubicBezTo>
                      <a:pt x="24" y="7"/>
                      <a:pt x="26" y="6"/>
                      <a:pt x="29" y="6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2" y="1"/>
                      <a:pt x="14" y="0"/>
                      <a:pt x="7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8" name="Freeform 210">
                <a:extLst>
                  <a:ext uri="{FF2B5EF4-FFF2-40B4-BE49-F238E27FC236}">
                    <a16:creationId xmlns:a16="http://schemas.microsoft.com/office/drawing/2014/main" id="{B3C1C971-0C23-5DE2-1C45-B27302C428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4612" y="1346200"/>
                <a:ext cx="77787" cy="58737"/>
              </a:xfrm>
              <a:custGeom>
                <a:avLst/>
                <a:gdLst>
                  <a:gd name="T0" fmla="*/ 19 w 29"/>
                  <a:gd name="T1" fmla="*/ 18 h 22"/>
                  <a:gd name="T2" fmla="*/ 29 w 29"/>
                  <a:gd name="T3" fmla="*/ 10 h 22"/>
                  <a:gd name="T4" fmla="*/ 22 w 29"/>
                  <a:gd name="T5" fmla="*/ 5 h 22"/>
                  <a:gd name="T6" fmla="*/ 21 w 29"/>
                  <a:gd name="T7" fmla="*/ 1 h 22"/>
                  <a:gd name="T8" fmla="*/ 19 w 29"/>
                  <a:gd name="T9" fmla="*/ 0 h 22"/>
                  <a:gd name="T10" fmla="*/ 14 w 29"/>
                  <a:gd name="T11" fmla="*/ 6 h 22"/>
                  <a:gd name="T12" fmla="*/ 10 w 29"/>
                  <a:gd name="T13" fmla="*/ 9 h 22"/>
                  <a:gd name="T14" fmla="*/ 7 w 29"/>
                  <a:gd name="T15" fmla="*/ 14 h 22"/>
                  <a:gd name="T16" fmla="*/ 4 w 29"/>
                  <a:gd name="T17" fmla="*/ 13 h 22"/>
                  <a:gd name="T18" fmla="*/ 0 w 29"/>
                  <a:gd name="T19" fmla="*/ 17 h 22"/>
                  <a:gd name="T20" fmla="*/ 1 w 29"/>
                  <a:gd name="T21" fmla="*/ 22 h 22"/>
                  <a:gd name="T22" fmla="*/ 12 w 29"/>
                  <a:gd name="T23" fmla="*/ 22 h 22"/>
                  <a:gd name="T24" fmla="*/ 19 w 29"/>
                  <a:gd name="T25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22">
                    <a:moveTo>
                      <a:pt x="19" y="18"/>
                    </a:moveTo>
                    <a:cubicBezTo>
                      <a:pt x="23" y="16"/>
                      <a:pt x="26" y="13"/>
                      <a:pt x="29" y="10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7" y="2"/>
                      <a:pt x="16" y="4"/>
                      <a:pt x="14" y="6"/>
                    </a:cubicBezTo>
                    <a:cubicBezTo>
                      <a:pt x="13" y="7"/>
                      <a:pt x="12" y="8"/>
                      <a:pt x="10" y="9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4" y="21"/>
                      <a:pt x="17" y="20"/>
                      <a:pt x="19" y="18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9" name="Freeform 211">
                <a:extLst>
                  <a:ext uri="{FF2B5EF4-FFF2-40B4-BE49-F238E27FC236}">
                    <a16:creationId xmlns:a16="http://schemas.microsoft.com/office/drawing/2014/main" id="{34434DD2-0811-A59D-2895-B63D5070EE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4775" y="1403350"/>
                <a:ext cx="82550" cy="44450"/>
              </a:xfrm>
              <a:custGeom>
                <a:avLst/>
                <a:gdLst>
                  <a:gd name="T0" fmla="*/ 47 w 52"/>
                  <a:gd name="T1" fmla="*/ 13 h 28"/>
                  <a:gd name="T2" fmla="*/ 52 w 52"/>
                  <a:gd name="T3" fmla="*/ 11 h 28"/>
                  <a:gd name="T4" fmla="*/ 51 w 52"/>
                  <a:gd name="T5" fmla="*/ 5 h 28"/>
                  <a:gd name="T6" fmla="*/ 41 w 52"/>
                  <a:gd name="T7" fmla="*/ 5 h 28"/>
                  <a:gd name="T8" fmla="*/ 32 w 52"/>
                  <a:gd name="T9" fmla="*/ 0 h 28"/>
                  <a:gd name="T10" fmla="*/ 7 w 52"/>
                  <a:gd name="T11" fmla="*/ 5 h 28"/>
                  <a:gd name="T12" fmla="*/ 5 w 52"/>
                  <a:gd name="T13" fmla="*/ 11 h 28"/>
                  <a:gd name="T14" fmla="*/ 0 w 52"/>
                  <a:gd name="T15" fmla="*/ 17 h 28"/>
                  <a:gd name="T16" fmla="*/ 14 w 52"/>
                  <a:gd name="T17" fmla="*/ 27 h 28"/>
                  <a:gd name="T18" fmla="*/ 47 w 52"/>
                  <a:gd name="T19" fmla="*/ 28 h 28"/>
                  <a:gd name="T20" fmla="*/ 47 w 52"/>
                  <a:gd name="T21" fmla="*/ 1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" h="28">
                    <a:moveTo>
                      <a:pt x="47" y="13"/>
                    </a:moveTo>
                    <a:lnTo>
                      <a:pt x="52" y="11"/>
                    </a:lnTo>
                    <a:lnTo>
                      <a:pt x="51" y="5"/>
                    </a:lnTo>
                    <a:lnTo>
                      <a:pt x="41" y="5"/>
                    </a:lnTo>
                    <a:lnTo>
                      <a:pt x="32" y="0"/>
                    </a:lnTo>
                    <a:lnTo>
                      <a:pt x="7" y="5"/>
                    </a:lnTo>
                    <a:lnTo>
                      <a:pt x="5" y="11"/>
                    </a:lnTo>
                    <a:lnTo>
                      <a:pt x="0" y="17"/>
                    </a:lnTo>
                    <a:lnTo>
                      <a:pt x="14" y="27"/>
                    </a:lnTo>
                    <a:lnTo>
                      <a:pt x="47" y="28"/>
                    </a:lnTo>
                    <a:lnTo>
                      <a:pt x="47" y="1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0" name="Freeform 212">
                <a:extLst>
                  <a:ext uri="{FF2B5EF4-FFF2-40B4-BE49-F238E27FC236}">
                    <a16:creationId xmlns:a16="http://schemas.microsoft.com/office/drawing/2014/main" id="{A860B167-482B-6171-C23F-9EEE12211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53462" y="2020888"/>
                <a:ext cx="76200" cy="50800"/>
              </a:xfrm>
              <a:custGeom>
                <a:avLst/>
                <a:gdLst>
                  <a:gd name="T0" fmla="*/ 26 w 48"/>
                  <a:gd name="T1" fmla="*/ 3 h 32"/>
                  <a:gd name="T2" fmla="*/ 14 w 48"/>
                  <a:gd name="T3" fmla="*/ 6 h 32"/>
                  <a:gd name="T4" fmla="*/ 9 w 48"/>
                  <a:gd name="T5" fmla="*/ 0 h 32"/>
                  <a:gd name="T6" fmla="*/ 0 w 48"/>
                  <a:gd name="T7" fmla="*/ 13 h 32"/>
                  <a:gd name="T8" fmla="*/ 5 w 48"/>
                  <a:gd name="T9" fmla="*/ 20 h 32"/>
                  <a:gd name="T10" fmla="*/ 12 w 48"/>
                  <a:gd name="T11" fmla="*/ 15 h 32"/>
                  <a:gd name="T12" fmla="*/ 32 w 48"/>
                  <a:gd name="T13" fmla="*/ 20 h 32"/>
                  <a:gd name="T14" fmla="*/ 39 w 48"/>
                  <a:gd name="T15" fmla="*/ 32 h 32"/>
                  <a:gd name="T16" fmla="*/ 48 w 48"/>
                  <a:gd name="T17" fmla="*/ 18 h 32"/>
                  <a:gd name="T18" fmla="*/ 26 w 48"/>
                  <a:gd name="T1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32">
                    <a:moveTo>
                      <a:pt x="26" y="3"/>
                    </a:moveTo>
                    <a:lnTo>
                      <a:pt x="14" y="6"/>
                    </a:lnTo>
                    <a:lnTo>
                      <a:pt x="9" y="0"/>
                    </a:lnTo>
                    <a:lnTo>
                      <a:pt x="0" y="13"/>
                    </a:lnTo>
                    <a:lnTo>
                      <a:pt x="5" y="20"/>
                    </a:lnTo>
                    <a:lnTo>
                      <a:pt x="12" y="15"/>
                    </a:lnTo>
                    <a:lnTo>
                      <a:pt x="32" y="20"/>
                    </a:lnTo>
                    <a:lnTo>
                      <a:pt x="39" y="32"/>
                    </a:lnTo>
                    <a:lnTo>
                      <a:pt x="48" y="18"/>
                    </a:lnTo>
                    <a:lnTo>
                      <a:pt x="26" y="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1" name="Freeform 213">
                <a:extLst>
                  <a:ext uri="{FF2B5EF4-FFF2-40B4-BE49-F238E27FC236}">
                    <a16:creationId xmlns:a16="http://schemas.microsoft.com/office/drawing/2014/main" id="{FDCB220F-780D-8344-3D04-EF4B6850A1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8650" y="1587500"/>
                <a:ext cx="61912" cy="76200"/>
              </a:xfrm>
              <a:custGeom>
                <a:avLst/>
                <a:gdLst>
                  <a:gd name="T0" fmla="*/ 21 w 23"/>
                  <a:gd name="T1" fmla="*/ 2 h 28"/>
                  <a:gd name="T2" fmla="*/ 15 w 23"/>
                  <a:gd name="T3" fmla="*/ 0 h 28"/>
                  <a:gd name="T4" fmla="*/ 0 w 23"/>
                  <a:gd name="T5" fmla="*/ 13 h 28"/>
                  <a:gd name="T6" fmla="*/ 1 w 23"/>
                  <a:gd name="T7" fmla="*/ 28 h 28"/>
                  <a:gd name="T8" fmla="*/ 6 w 23"/>
                  <a:gd name="T9" fmla="*/ 26 h 28"/>
                  <a:gd name="T10" fmla="*/ 13 w 23"/>
                  <a:gd name="T11" fmla="*/ 19 h 28"/>
                  <a:gd name="T12" fmla="*/ 23 w 23"/>
                  <a:gd name="T13" fmla="*/ 10 h 28"/>
                  <a:gd name="T14" fmla="*/ 23 w 23"/>
                  <a:gd name="T15" fmla="*/ 5 h 28"/>
                  <a:gd name="T16" fmla="*/ 21 w 23"/>
                  <a:gd name="T17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28">
                    <a:moveTo>
                      <a:pt x="21" y="2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1" y="4"/>
                      <a:pt x="5" y="8"/>
                      <a:pt x="0" y="13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8" y="24"/>
                      <a:pt x="11" y="22"/>
                      <a:pt x="13" y="19"/>
                    </a:cubicBezTo>
                    <a:cubicBezTo>
                      <a:pt x="17" y="16"/>
                      <a:pt x="20" y="13"/>
                      <a:pt x="23" y="10"/>
                    </a:cubicBezTo>
                    <a:cubicBezTo>
                      <a:pt x="23" y="5"/>
                      <a:pt x="23" y="5"/>
                      <a:pt x="23" y="5"/>
                    </a:cubicBezTo>
                    <a:lnTo>
                      <a:pt x="21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2" name="Freeform 214">
                <a:extLst>
                  <a:ext uri="{FF2B5EF4-FFF2-40B4-BE49-F238E27FC236}">
                    <a16:creationId xmlns:a16="http://schemas.microsoft.com/office/drawing/2014/main" id="{CF3E71BE-E1C5-8AD1-7221-8F95F20F4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5937" y="1490663"/>
                <a:ext cx="369887" cy="122237"/>
              </a:xfrm>
              <a:custGeom>
                <a:avLst/>
                <a:gdLst>
                  <a:gd name="T0" fmla="*/ 133 w 138"/>
                  <a:gd name="T1" fmla="*/ 0 h 45"/>
                  <a:gd name="T2" fmla="*/ 120 w 138"/>
                  <a:gd name="T3" fmla="*/ 0 h 45"/>
                  <a:gd name="T4" fmla="*/ 116 w 138"/>
                  <a:gd name="T5" fmla="*/ 5 h 45"/>
                  <a:gd name="T6" fmla="*/ 75 w 138"/>
                  <a:gd name="T7" fmla="*/ 10 h 45"/>
                  <a:gd name="T8" fmla="*/ 58 w 138"/>
                  <a:gd name="T9" fmla="*/ 11 h 45"/>
                  <a:gd name="T10" fmla="*/ 35 w 138"/>
                  <a:gd name="T11" fmla="*/ 23 h 45"/>
                  <a:gd name="T12" fmla="*/ 23 w 138"/>
                  <a:gd name="T13" fmla="*/ 20 h 45"/>
                  <a:gd name="T14" fmla="*/ 13 w 138"/>
                  <a:gd name="T15" fmla="*/ 26 h 45"/>
                  <a:gd name="T16" fmla="*/ 3 w 138"/>
                  <a:gd name="T17" fmla="*/ 25 h 45"/>
                  <a:gd name="T18" fmla="*/ 6 w 138"/>
                  <a:gd name="T19" fmla="*/ 30 h 45"/>
                  <a:gd name="T20" fmla="*/ 0 w 138"/>
                  <a:gd name="T21" fmla="*/ 35 h 45"/>
                  <a:gd name="T22" fmla="*/ 14 w 138"/>
                  <a:gd name="T23" fmla="*/ 45 h 45"/>
                  <a:gd name="T24" fmla="*/ 46 w 138"/>
                  <a:gd name="T25" fmla="*/ 34 h 45"/>
                  <a:gd name="T26" fmla="*/ 82 w 138"/>
                  <a:gd name="T27" fmla="*/ 24 h 45"/>
                  <a:gd name="T28" fmla="*/ 91 w 138"/>
                  <a:gd name="T29" fmla="*/ 20 h 45"/>
                  <a:gd name="T30" fmla="*/ 102 w 138"/>
                  <a:gd name="T31" fmla="*/ 20 h 45"/>
                  <a:gd name="T32" fmla="*/ 106 w 138"/>
                  <a:gd name="T33" fmla="*/ 17 h 45"/>
                  <a:gd name="T34" fmla="*/ 106 w 138"/>
                  <a:gd name="T35" fmla="*/ 20 h 45"/>
                  <a:gd name="T36" fmla="*/ 121 w 138"/>
                  <a:gd name="T37" fmla="*/ 18 h 45"/>
                  <a:gd name="T38" fmla="*/ 125 w 138"/>
                  <a:gd name="T39" fmla="*/ 13 h 45"/>
                  <a:gd name="T40" fmla="*/ 132 w 138"/>
                  <a:gd name="T41" fmla="*/ 11 h 45"/>
                  <a:gd name="T42" fmla="*/ 138 w 138"/>
                  <a:gd name="T43" fmla="*/ 7 h 45"/>
                  <a:gd name="T44" fmla="*/ 133 w 138"/>
                  <a:gd name="T4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8" h="45">
                    <a:moveTo>
                      <a:pt x="133" y="0"/>
                    </a:moveTo>
                    <a:cubicBezTo>
                      <a:pt x="120" y="0"/>
                      <a:pt x="120" y="0"/>
                      <a:pt x="120" y="0"/>
                    </a:cubicBezTo>
                    <a:cubicBezTo>
                      <a:pt x="116" y="5"/>
                      <a:pt x="116" y="5"/>
                      <a:pt x="116" y="5"/>
                    </a:cubicBezTo>
                    <a:cubicBezTo>
                      <a:pt x="102" y="7"/>
                      <a:pt x="89" y="9"/>
                      <a:pt x="75" y="10"/>
                    </a:cubicBezTo>
                    <a:cubicBezTo>
                      <a:pt x="70" y="11"/>
                      <a:pt x="64" y="11"/>
                      <a:pt x="58" y="11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24" y="40"/>
                      <a:pt x="35" y="37"/>
                      <a:pt x="46" y="34"/>
                    </a:cubicBezTo>
                    <a:cubicBezTo>
                      <a:pt x="58" y="30"/>
                      <a:pt x="70" y="27"/>
                      <a:pt x="82" y="24"/>
                    </a:cubicBezTo>
                    <a:cubicBezTo>
                      <a:pt x="85" y="23"/>
                      <a:pt x="88" y="21"/>
                      <a:pt x="91" y="20"/>
                    </a:cubicBezTo>
                    <a:cubicBezTo>
                      <a:pt x="102" y="20"/>
                      <a:pt x="102" y="20"/>
                      <a:pt x="102" y="20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6" y="20"/>
                      <a:pt x="106" y="20"/>
                      <a:pt x="106" y="20"/>
                    </a:cubicBezTo>
                    <a:cubicBezTo>
                      <a:pt x="121" y="18"/>
                      <a:pt x="121" y="18"/>
                      <a:pt x="121" y="18"/>
                    </a:cubicBezTo>
                    <a:cubicBezTo>
                      <a:pt x="125" y="13"/>
                      <a:pt x="125" y="13"/>
                      <a:pt x="125" y="13"/>
                    </a:cubicBezTo>
                    <a:cubicBezTo>
                      <a:pt x="128" y="13"/>
                      <a:pt x="130" y="12"/>
                      <a:pt x="132" y="11"/>
                    </a:cubicBezTo>
                    <a:cubicBezTo>
                      <a:pt x="134" y="10"/>
                      <a:pt x="136" y="9"/>
                      <a:pt x="138" y="7"/>
                    </a:cubicBezTo>
                    <a:lnTo>
                      <a:pt x="133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3" name="Freeform 215">
                <a:extLst>
                  <a:ext uri="{FF2B5EF4-FFF2-40B4-BE49-F238E27FC236}">
                    <a16:creationId xmlns:a16="http://schemas.microsoft.com/office/drawing/2014/main" id="{2451FF90-4681-C893-0AEC-EA4890BA3B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5925" y="1585913"/>
                <a:ext cx="120650" cy="139700"/>
              </a:xfrm>
              <a:custGeom>
                <a:avLst/>
                <a:gdLst>
                  <a:gd name="T0" fmla="*/ 33 w 45"/>
                  <a:gd name="T1" fmla="*/ 0 h 52"/>
                  <a:gd name="T2" fmla="*/ 6 w 45"/>
                  <a:gd name="T3" fmla="*/ 14 h 52"/>
                  <a:gd name="T4" fmla="*/ 0 w 45"/>
                  <a:gd name="T5" fmla="*/ 23 h 52"/>
                  <a:gd name="T6" fmla="*/ 5 w 45"/>
                  <a:gd name="T7" fmla="*/ 25 h 52"/>
                  <a:gd name="T8" fmla="*/ 11 w 45"/>
                  <a:gd name="T9" fmla="*/ 34 h 52"/>
                  <a:gd name="T10" fmla="*/ 3 w 45"/>
                  <a:gd name="T11" fmla="*/ 35 h 52"/>
                  <a:gd name="T12" fmla="*/ 7 w 45"/>
                  <a:gd name="T13" fmla="*/ 43 h 52"/>
                  <a:gd name="T14" fmla="*/ 13 w 45"/>
                  <a:gd name="T15" fmla="*/ 42 h 52"/>
                  <a:gd name="T16" fmla="*/ 18 w 45"/>
                  <a:gd name="T17" fmla="*/ 45 h 52"/>
                  <a:gd name="T18" fmla="*/ 25 w 45"/>
                  <a:gd name="T19" fmla="*/ 52 h 52"/>
                  <a:gd name="T20" fmla="*/ 36 w 45"/>
                  <a:gd name="T21" fmla="*/ 48 h 52"/>
                  <a:gd name="T22" fmla="*/ 29 w 45"/>
                  <a:gd name="T23" fmla="*/ 33 h 52"/>
                  <a:gd name="T24" fmla="*/ 45 w 45"/>
                  <a:gd name="T25" fmla="*/ 10 h 52"/>
                  <a:gd name="T26" fmla="*/ 33 w 45"/>
                  <a:gd name="T27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52">
                    <a:moveTo>
                      <a:pt x="33" y="0"/>
                    </a:moveTo>
                    <a:cubicBezTo>
                      <a:pt x="24" y="5"/>
                      <a:pt x="15" y="9"/>
                      <a:pt x="6" y="14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13" y="42"/>
                      <a:pt x="13" y="42"/>
                      <a:pt x="13" y="42"/>
                    </a:cubicBezTo>
                    <a:cubicBezTo>
                      <a:pt x="15" y="43"/>
                      <a:pt x="17" y="44"/>
                      <a:pt x="18" y="45"/>
                    </a:cubicBezTo>
                    <a:cubicBezTo>
                      <a:pt x="20" y="47"/>
                      <a:pt x="23" y="49"/>
                      <a:pt x="25" y="52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34" y="26"/>
                      <a:pt x="40" y="18"/>
                      <a:pt x="45" y="10"/>
                    </a:cubicBezTo>
                    <a:lnTo>
                      <a:pt x="33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42" name="Freeform 216">
              <a:extLst>
                <a:ext uri="{FF2B5EF4-FFF2-40B4-BE49-F238E27FC236}">
                  <a16:creationId xmlns:a16="http://schemas.microsoft.com/office/drawing/2014/main" id="{1BFB5983-8BF4-D9CC-F58C-E4B4B547D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0" y="2227262"/>
              <a:ext cx="185737" cy="319087"/>
            </a:xfrm>
            <a:custGeom>
              <a:avLst/>
              <a:gdLst>
                <a:gd name="T0" fmla="*/ 66 w 69"/>
                <a:gd name="T1" fmla="*/ 95 h 119"/>
                <a:gd name="T2" fmla="*/ 69 w 69"/>
                <a:gd name="T3" fmla="*/ 85 h 119"/>
                <a:gd name="T4" fmla="*/ 63 w 69"/>
                <a:gd name="T5" fmla="*/ 82 h 119"/>
                <a:gd name="T6" fmla="*/ 58 w 69"/>
                <a:gd name="T7" fmla="*/ 86 h 119"/>
                <a:gd name="T8" fmla="*/ 56 w 69"/>
                <a:gd name="T9" fmla="*/ 85 h 119"/>
                <a:gd name="T10" fmla="*/ 58 w 69"/>
                <a:gd name="T11" fmla="*/ 77 h 119"/>
                <a:gd name="T12" fmla="*/ 43 w 69"/>
                <a:gd name="T13" fmla="*/ 57 h 119"/>
                <a:gd name="T14" fmla="*/ 43 w 69"/>
                <a:gd name="T15" fmla="*/ 51 h 119"/>
                <a:gd name="T16" fmla="*/ 37 w 69"/>
                <a:gd name="T17" fmla="*/ 43 h 119"/>
                <a:gd name="T18" fmla="*/ 28 w 69"/>
                <a:gd name="T19" fmla="*/ 42 h 119"/>
                <a:gd name="T20" fmla="*/ 40 w 69"/>
                <a:gd name="T21" fmla="*/ 21 h 119"/>
                <a:gd name="T22" fmla="*/ 35 w 69"/>
                <a:gd name="T23" fmla="*/ 18 h 119"/>
                <a:gd name="T24" fmla="*/ 20 w 69"/>
                <a:gd name="T25" fmla="*/ 19 h 119"/>
                <a:gd name="T26" fmla="*/ 31 w 69"/>
                <a:gd name="T27" fmla="*/ 1 h 119"/>
                <a:gd name="T28" fmla="*/ 9 w 69"/>
                <a:gd name="T29" fmla="*/ 0 h 119"/>
                <a:gd name="T30" fmla="*/ 0 w 69"/>
                <a:gd name="T31" fmla="*/ 33 h 119"/>
                <a:gd name="T32" fmla="*/ 7 w 69"/>
                <a:gd name="T33" fmla="*/ 34 h 119"/>
                <a:gd name="T34" fmla="*/ 1 w 69"/>
                <a:gd name="T35" fmla="*/ 37 h 119"/>
                <a:gd name="T36" fmla="*/ 3 w 69"/>
                <a:gd name="T37" fmla="*/ 50 h 119"/>
                <a:gd name="T38" fmla="*/ 5 w 69"/>
                <a:gd name="T39" fmla="*/ 45 h 119"/>
                <a:gd name="T40" fmla="*/ 12 w 69"/>
                <a:gd name="T41" fmla="*/ 42 h 119"/>
                <a:gd name="T42" fmla="*/ 14 w 69"/>
                <a:gd name="T43" fmla="*/ 46 h 119"/>
                <a:gd name="T44" fmla="*/ 8 w 69"/>
                <a:gd name="T45" fmla="*/ 50 h 119"/>
                <a:gd name="T46" fmla="*/ 5 w 69"/>
                <a:gd name="T47" fmla="*/ 59 h 119"/>
                <a:gd name="T48" fmla="*/ 8 w 69"/>
                <a:gd name="T49" fmla="*/ 62 h 119"/>
                <a:gd name="T50" fmla="*/ 11 w 69"/>
                <a:gd name="T51" fmla="*/ 56 h 119"/>
                <a:gd name="T52" fmla="*/ 14 w 69"/>
                <a:gd name="T53" fmla="*/ 59 h 119"/>
                <a:gd name="T54" fmla="*/ 20 w 69"/>
                <a:gd name="T55" fmla="*/ 54 h 119"/>
                <a:gd name="T56" fmla="*/ 24 w 69"/>
                <a:gd name="T57" fmla="*/ 58 h 119"/>
                <a:gd name="T58" fmla="*/ 20 w 69"/>
                <a:gd name="T59" fmla="*/ 65 h 119"/>
                <a:gd name="T60" fmla="*/ 24 w 69"/>
                <a:gd name="T61" fmla="*/ 69 h 119"/>
                <a:gd name="T62" fmla="*/ 25 w 69"/>
                <a:gd name="T63" fmla="*/ 76 h 119"/>
                <a:gd name="T64" fmla="*/ 13 w 69"/>
                <a:gd name="T65" fmla="*/ 82 h 119"/>
                <a:gd name="T66" fmla="*/ 11 w 69"/>
                <a:gd name="T67" fmla="*/ 86 h 119"/>
                <a:gd name="T68" fmla="*/ 15 w 69"/>
                <a:gd name="T69" fmla="*/ 85 h 119"/>
                <a:gd name="T70" fmla="*/ 18 w 69"/>
                <a:gd name="T71" fmla="*/ 91 h 119"/>
                <a:gd name="T72" fmla="*/ 8 w 69"/>
                <a:gd name="T73" fmla="*/ 99 h 119"/>
                <a:gd name="T74" fmla="*/ 10 w 69"/>
                <a:gd name="T75" fmla="*/ 102 h 119"/>
                <a:gd name="T76" fmla="*/ 12 w 69"/>
                <a:gd name="T77" fmla="*/ 101 h 119"/>
                <a:gd name="T78" fmla="*/ 18 w 69"/>
                <a:gd name="T79" fmla="*/ 103 h 119"/>
                <a:gd name="T80" fmla="*/ 24 w 69"/>
                <a:gd name="T81" fmla="*/ 99 h 119"/>
                <a:gd name="T82" fmla="*/ 19 w 69"/>
                <a:gd name="T83" fmla="*/ 106 h 119"/>
                <a:gd name="T84" fmla="*/ 12 w 69"/>
                <a:gd name="T85" fmla="*/ 107 h 119"/>
                <a:gd name="T86" fmla="*/ 1 w 69"/>
                <a:gd name="T87" fmla="*/ 117 h 119"/>
                <a:gd name="T88" fmla="*/ 7 w 69"/>
                <a:gd name="T89" fmla="*/ 119 h 119"/>
                <a:gd name="T90" fmla="*/ 12 w 69"/>
                <a:gd name="T91" fmla="*/ 114 h 119"/>
                <a:gd name="T92" fmla="*/ 18 w 69"/>
                <a:gd name="T93" fmla="*/ 114 h 119"/>
                <a:gd name="T94" fmla="*/ 20 w 69"/>
                <a:gd name="T95" fmla="*/ 116 h 119"/>
                <a:gd name="T96" fmla="*/ 23 w 69"/>
                <a:gd name="T97" fmla="*/ 111 h 119"/>
                <a:gd name="T98" fmla="*/ 28 w 69"/>
                <a:gd name="T99" fmla="*/ 110 h 119"/>
                <a:gd name="T100" fmla="*/ 34 w 69"/>
                <a:gd name="T101" fmla="*/ 113 h 119"/>
                <a:gd name="T102" fmla="*/ 43 w 69"/>
                <a:gd name="T103" fmla="*/ 108 h 119"/>
                <a:gd name="T104" fmla="*/ 50 w 69"/>
                <a:gd name="T105" fmla="*/ 109 h 119"/>
                <a:gd name="T106" fmla="*/ 59 w 69"/>
                <a:gd name="T107" fmla="*/ 108 h 119"/>
                <a:gd name="T108" fmla="*/ 64 w 69"/>
                <a:gd name="T109" fmla="*/ 103 h 119"/>
                <a:gd name="T110" fmla="*/ 65 w 69"/>
                <a:gd name="T111" fmla="*/ 101 h 119"/>
                <a:gd name="T112" fmla="*/ 57 w 69"/>
                <a:gd name="T113" fmla="*/ 100 h 119"/>
                <a:gd name="T114" fmla="*/ 59 w 69"/>
                <a:gd name="T115" fmla="*/ 96 h 119"/>
                <a:gd name="T116" fmla="*/ 66 w 69"/>
                <a:gd name="T117" fmla="*/ 9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9" h="119">
                  <a:moveTo>
                    <a:pt x="66" y="95"/>
                  </a:moveTo>
                  <a:cubicBezTo>
                    <a:pt x="69" y="85"/>
                    <a:pt x="69" y="85"/>
                    <a:pt x="69" y="85"/>
                  </a:cubicBezTo>
                  <a:cubicBezTo>
                    <a:pt x="63" y="82"/>
                    <a:pt x="63" y="82"/>
                    <a:pt x="63" y="82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3" y="71"/>
                    <a:pt x="48" y="64"/>
                    <a:pt x="43" y="57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32" y="35"/>
                    <a:pt x="36" y="27"/>
                    <a:pt x="40" y="21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4" y="13"/>
                    <a:pt x="28" y="7"/>
                    <a:pt x="31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10"/>
                    <a:pt x="3" y="21"/>
                    <a:pt x="0" y="33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10" y="102"/>
                    <a:pt x="10" y="102"/>
                    <a:pt x="10" y="102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19" y="106"/>
                    <a:pt x="19" y="106"/>
                    <a:pt x="19" y="106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1" y="117"/>
                    <a:pt x="1" y="117"/>
                    <a:pt x="1" y="117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3" y="111"/>
                    <a:pt x="23" y="111"/>
                    <a:pt x="23" y="111"/>
                  </a:cubicBezTo>
                  <a:cubicBezTo>
                    <a:pt x="28" y="110"/>
                    <a:pt x="28" y="110"/>
                    <a:pt x="28" y="110"/>
                  </a:cubicBezTo>
                  <a:cubicBezTo>
                    <a:pt x="34" y="113"/>
                    <a:pt x="34" y="113"/>
                    <a:pt x="34" y="113"/>
                  </a:cubicBezTo>
                  <a:cubicBezTo>
                    <a:pt x="43" y="108"/>
                    <a:pt x="43" y="108"/>
                    <a:pt x="43" y="108"/>
                  </a:cubicBezTo>
                  <a:cubicBezTo>
                    <a:pt x="45" y="108"/>
                    <a:pt x="48" y="109"/>
                    <a:pt x="50" y="109"/>
                  </a:cubicBezTo>
                  <a:cubicBezTo>
                    <a:pt x="53" y="109"/>
                    <a:pt x="56" y="109"/>
                    <a:pt x="59" y="108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1"/>
                    <a:pt x="65" y="101"/>
                    <a:pt x="65" y="10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9" y="96"/>
                    <a:pt x="59" y="96"/>
                    <a:pt x="59" y="96"/>
                  </a:cubicBezTo>
                  <a:lnTo>
                    <a:pt x="66" y="9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Freeform 217">
              <a:extLst>
                <a:ext uri="{FF2B5EF4-FFF2-40B4-BE49-F238E27FC236}">
                  <a16:creationId xmlns:a16="http://schemas.microsoft.com/office/drawing/2014/main" id="{E2058786-4AEA-64FF-D6CF-451EE4B8D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686" y="2370137"/>
              <a:ext cx="50800" cy="44450"/>
            </a:xfrm>
            <a:custGeom>
              <a:avLst/>
              <a:gdLst>
                <a:gd name="T0" fmla="*/ 8 w 32"/>
                <a:gd name="T1" fmla="*/ 0 h 28"/>
                <a:gd name="T2" fmla="*/ 0 w 32"/>
                <a:gd name="T3" fmla="*/ 13 h 28"/>
                <a:gd name="T4" fmla="*/ 0 w 32"/>
                <a:gd name="T5" fmla="*/ 18 h 28"/>
                <a:gd name="T6" fmla="*/ 8 w 32"/>
                <a:gd name="T7" fmla="*/ 28 h 28"/>
                <a:gd name="T8" fmla="*/ 13 w 32"/>
                <a:gd name="T9" fmla="*/ 23 h 28"/>
                <a:gd name="T10" fmla="*/ 17 w 32"/>
                <a:gd name="T11" fmla="*/ 28 h 28"/>
                <a:gd name="T12" fmla="*/ 30 w 32"/>
                <a:gd name="T13" fmla="*/ 27 h 28"/>
                <a:gd name="T14" fmla="*/ 32 w 32"/>
                <a:gd name="T15" fmla="*/ 23 h 28"/>
                <a:gd name="T16" fmla="*/ 20 w 32"/>
                <a:gd name="T17" fmla="*/ 1 h 28"/>
                <a:gd name="T18" fmla="*/ 10 w 32"/>
                <a:gd name="T19" fmla="*/ 3 h 28"/>
                <a:gd name="T20" fmla="*/ 8 w 32"/>
                <a:gd name="T2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8">
                  <a:moveTo>
                    <a:pt x="8" y="0"/>
                  </a:moveTo>
                  <a:lnTo>
                    <a:pt x="0" y="13"/>
                  </a:lnTo>
                  <a:lnTo>
                    <a:pt x="0" y="18"/>
                  </a:lnTo>
                  <a:lnTo>
                    <a:pt x="8" y="28"/>
                  </a:lnTo>
                  <a:lnTo>
                    <a:pt x="13" y="23"/>
                  </a:lnTo>
                  <a:lnTo>
                    <a:pt x="17" y="28"/>
                  </a:lnTo>
                  <a:lnTo>
                    <a:pt x="30" y="27"/>
                  </a:lnTo>
                  <a:lnTo>
                    <a:pt x="32" y="23"/>
                  </a:lnTo>
                  <a:lnTo>
                    <a:pt x="20" y="1"/>
                  </a:lnTo>
                  <a:lnTo>
                    <a:pt x="10" y="3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Freeform 218">
              <a:extLst>
                <a:ext uri="{FF2B5EF4-FFF2-40B4-BE49-F238E27FC236}">
                  <a16:creationId xmlns:a16="http://schemas.microsoft.com/office/drawing/2014/main" id="{E687ED0F-85A9-3F5B-5731-9A312D8FD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261" y="2616200"/>
              <a:ext cx="242887" cy="153987"/>
            </a:xfrm>
            <a:custGeom>
              <a:avLst/>
              <a:gdLst>
                <a:gd name="T0" fmla="*/ 28 w 91"/>
                <a:gd name="T1" fmla="*/ 2 h 57"/>
                <a:gd name="T2" fmla="*/ 27 w 91"/>
                <a:gd name="T3" fmla="*/ 2 h 57"/>
                <a:gd name="T4" fmla="*/ 0 w 91"/>
                <a:gd name="T5" fmla="*/ 24 h 57"/>
                <a:gd name="T6" fmla="*/ 6 w 91"/>
                <a:gd name="T7" fmla="*/ 32 h 57"/>
                <a:gd name="T8" fmla="*/ 10 w 91"/>
                <a:gd name="T9" fmla="*/ 38 h 57"/>
                <a:gd name="T10" fmla="*/ 20 w 91"/>
                <a:gd name="T11" fmla="*/ 41 h 57"/>
                <a:gd name="T12" fmla="*/ 23 w 91"/>
                <a:gd name="T13" fmla="*/ 44 h 57"/>
                <a:gd name="T14" fmla="*/ 26 w 91"/>
                <a:gd name="T15" fmla="*/ 47 h 57"/>
                <a:gd name="T16" fmla="*/ 26 w 91"/>
                <a:gd name="T17" fmla="*/ 50 h 57"/>
                <a:gd name="T18" fmla="*/ 46 w 91"/>
                <a:gd name="T19" fmla="*/ 57 h 57"/>
                <a:gd name="T20" fmla="*/ 82 w 91"/>
                <a:gd name="T21" fmla="*/ 52 h 57"/>
                <a:gd name="T22" fmla="*/ 81 w 91"/>
                <a:gd name="T23" fmla="*/ 47 h 57"/>
                <a:gd name="T24" fmla="*/ 89 w 91"/>
                <a:gd name="T25" fmla="*/ 44 h 57"/>
                <a:gd name="T26" fmla="*/ 90 w 91"/>
                <a:gd name="T27" fmla="*/ 38 h 57"/>
                <a:gd name="T28" fmla="*/ 91 w 91"/>
                <a:gd name="T29" fmla="*/ 31 h 57"/>
                <a:gd name="T30" fmla="*/ 90 w 91"/>
                <a:gd name="T31" fmla="*/ 30 h 57"/>
                <a:gd name="T32" fmla="*/ 89 w 91"/>
                <a:gd name="T33" fmla="*/ 29 h 57"/>
                <a:gd name="T34" fmla="*/ 82 w 91"/>
                <a:gd name="T35" fmla="*/ 20 h 57"/>
                <a:gd name="T36" fmla="*/ 83 w 91"/>
                <a:gd name="T37" fmla="*/ 18 h 57"/>
                <a:gd name="T38" fmla="*/ 79 w 91"/>
                <a:gd name="T39" fmla="*/ 9 h 57"/>
                <a:gd name="T40" fmla="*/ 79 w 91"/>
                <a:gd name="T41" fmla="*/ 8 h 57"/>
                <a:gd name="T42" fmla="*/ 67 w 91"/>
                <a:gd name="T43" fmla="*/ 0 h 57"/>
                <a:gd name="T44" fmla="*/ 37 w 91"/>
                <a:gd name="T45" fmla="*/ 5 h 57"/>
                <a:gd name="T46" fmla="*/ 28 w 91"/>
                <a:gd name="T47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1" h="57">
                  <a:moveTo>
                    <a:pt x="28" y="2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18" y="9"/>
                    <a:pt x="9" y="16"/>
                    <a:pt x="0" y="24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8" y="56"/>
                    <a:pt x="70" y="54"/>
                    <a:pt x="82" y="52"/>
                  </a:cubicBezTo>
                  <a:cubicBezTo>
                    <a:pt x="81" y="47"/>
                    <a:pt x="81" y="47"/>
                    <a:pt x="81" y="47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9" y="42"/>
                    <a:pt x="90" y="40"/>
                    <a:pt x="90" y="38"/>
                  </a:cubicBezTo>
                  <a:cubicBezTo>
                    <a:pt x="90" y="35"/>
                    <a:pt x="90" y="33"/>
                    <a:pt x="91" y="31"/>
                  </a:cubicBezTo>
                  <a:cubicBezTo>
                    <a:pt x="90" y="31"/>
                    <a:pt x="90" y="30"/>
                    <a:pt x="90" y="30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1" y="15"/>
                    <a:pt x="80" y="12"/>
                    <a:pt x="79" y="9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37" y="5"/>
                    <a:pt x="37" y="5"/>
                    <a:pt x="37" y="5"/>
                  </a:cubicBezTo>
                  <a:lnTo>
                    <a:pt x="28" y="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Freeform 219">
              <a:extLst>
                <a:ext uri="{FF2B5EF4-FFF2-40B4-BE49-F238E27FC236}">
                  <a16:creationId xmlns:a16="http://schemas.microsoft.com/office/drawing/2014/main" id="{201BF1AE-6879-0664-026B-704D47EC7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2462" y="2514599"/>
              <a:ext cx="139700" cy="77787"/>
            </a:xfrm>
            <a:custGeom>
              <a:avLst/>
              <a:gdLst>
                <a:gd name="T0" fmla="*/ 13 w 52"/>
                <a:gd name="T1" fmla="*/ 0 h 29"/>
                <a:gd name="T2" fmla="*/ 1 w 52"/>
                <a:gd name="T3" fmla="*/ 4 h 29"/>
                <a:gd name="T4" fmla="*/ 0 w 52"/>
                <a:gd name="T5" fmla="*/ 5 h 29"/>
                <a:gd name="T6" fmla="*/ 2 w 52"/>
                <a:gd name="T7" fmla="*/ 14 h 29"/>
                <a:gd name="T8" fmla="*/ 3 w 52"/>
                <a:gd name="T9" fmla="*/ 15 h 29"/>
                <a:gd name="T10" fmla="*/ 8 w 52"/>
                <a:gd name="T11" fmla="*/ 25 h 29"/>
                <a:gd name="T12" fmla="*/ 9 w 52"/>
                <a:gd name="T13" fmla="*/ 27 h 29"/>
                <a:gd name="T14" fmla="*/ 13 w 52"/>
                <a:gd name="T15" fmla="*/ 29 h 29"/>
                <a:gd name="T16" fmla="*/ 19 w 52"/>
                <a:gd name="T17" fmla="*/ 27 h 29"/>
                <a:gd name="T18" fmla="*/ 37 w 52"/>
                <a:gd name="T19" fmla="*/ 29 h 29"/>
                <a:gd name="T20" fmla="*/ 52 w 52"/>
                <a:gd name="T21" fmla="*/ 19 h 29"/>
                <a:gd name="T22" fmla="*/ 23 w 52"/>
                <a:gd name="T23" fmla="*/ 1 h 29"/>
                <a:gd name="T24" fmla="*/ 22 w 52"/>
                <a:gd name="T25" fmla="*/ 1 h 29"/>
                <a:gd name="T26" fmla="*/ 21 w 52"/>
                <a:gd name="T27" fmla="*/ 1 h 29"/>
                <a:gd name="T28" fmla="*/ 13 w 52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29">
                  <a:moveTo>
                    <a:pt x="13" y="0"/>
                  </a:moveTo>
                  <a:cubicBezTo>
                    <a:pt x="8" y="2"/>
                    <a:pt x="5" y="3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8"/>
                    <a:pt x="1" y="11"/>
                    <a:pt x="2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9"/>
                    <a:pt x="6" y="21"/>
                    <a:pt x="8" y="25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0"/>
                    <a:pt x="22" y="0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8" y="0"/>
                    <a:pt x="16" y="0"/>
                    <a:pt x="13" y="0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Freeform 220">
              <a:extLst>
                <a:ext uri="{FF2B5EF4-FFF2-40B4-BE49-F238E27FC236}">
                  <a16:creationId xmlns:a16="http://schemas.microsoft.com/office/drawing/2014/main" id="{E6C57E8F-7472-0493-0B66-4F7463FD2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349" y="2817812"/>
              <a:ext cx="65087" cy="161925"/>
            </a:xfrm>
            <a:custGeom>
              <a:avLst/>
              <a:gdLst>
                <a:gd name="T0" fmla="*/ 21 w 24"/>
                <a:gd name="T1" fmla="*/ 11 h 60"/>
                <a:gd name="T2" fmla="*/ 22 w 24"/>
                <a:gd name="T3" fmla="*/ 0 h 60"/>
                <a:gd name="T4" fmla="*/ 8 w 24"/>
                <a:gd name="T5" fmla="*/ 1 h 60"/>
                <a:gd name="T6" fmla="*/ 0 w 24"/>
                <a:gd name="T7" fmla="*/ 35 h 60"/>
                <a:gd name="T8" fmla="*/ 1 w 24"/>
                <a:gd name="T9" fmla="*/ 42 h 60"/>
                <a:gd name="T10" fmla="*/ 4 w 24"/>
                <a:gd name="T11" fmla="*/ 41 h 60"/>
                <a:gd name="T12" fmla="*/ 7 w 24"/>
                <a:gd name="T13" fmla="*/ 44 h 60"/>
                <a:gd name="T14" fmla="*/ 6 w 24"/>
                <a:gd name="T15" fmla="*/ 53 h 60"/>
                <a:gd name="T16" fmla="*/ 4 w 24"/>
                <a:gd name="T17" fmla="*/ 59 h 60"/>
                <a:gd name="T18" fmla="*/ 11 w 24"/>
                <a:gd name="T19" fmla="*/ 58 h 60"/>
                <a:gd name="T20" fmla="*/ 16 w 24"/>
                <a:gd name="T21" fmla="*/ 60 h 60"/>
                <a:gd name="T22" fmla="*/ 21 w 24"/>
                <a:gd name="T23" fmla="*/ 58 h 60"/>
                <a:gd name="T24" fmla="*/ 24 w 24"/>
                <a:gd name="T25" fmla="*/ 58 h 60"/>
                <a:gd name="T26" fmla="*/ 22 w 24"/>
                <a:gd name="T27" fmla="*/ 39 h 60"/>
                <a:gd name="T28" fmla="*/ 18 w 24"/>
                <a:gd name="T29" fmla="*/ 28 h 60"/>
                <a:gd name="T30" fmla="*/ 22 w 24"/>
                <a:gd name="T31" fmla="*/ 26 h 60"/>
                <a:gd name="T32" fmla="*/ 21 w 24"/>
                <a:gd name="T33" fmla="*/ 1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60">
                  <a:moveTo>
                    <a:pt x="21" y="11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8"/>
                    <a:pt x="5" y="29"/>
                    <a:pt x="0" y="35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22" y="26"/>
                    <a:pt x="22" y="26"/>
                    <a:pt x="22" y="26"/>
                  </a:cubicBezTo>
                  <a:lnTo>
                    <a:pt x="21" y="1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Freeform 221">
              <a:extLst>
                <a:ext uri="{FF2B5EF4-FFF2-40B4-BE49-F238E27FC236}">
                  <a16:creationId xmlns:a16="http://schemas.microsoft.com/office/drawing/2014/main" id="{2DCB3573-7DA4-3709-F221-D42D4031B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7387" y="2382838"/>
              <a:ext cx="233362" cy="196850"/>
            </a:xfrm>
            <a:custGeom>
              <a:avLst/>
              <a:gdLst>
                <a:gd name="T0" fmla="*/ 42 w 87"/>
                <a:gd name="T1" fmla="*/ 0 h 73"/>
                <a:gd name="T2" fmla="*/ 38 w 87"/>
                <a:gd name="T3" fmla="*/ 0 h 73"/>
                <a:gd name="T4" fmla="*/ 1 w 87"/>
                <a:gd name="T5" fmla="*/ 16 h 73"/>
                <a:gd name="T6" fmla="*/ 0 w 87"/>
                <a:gd name="T7" fmla="*/ 49 h 73"/>
                <a:gd name="T8" fmla="*/ 8 w 87"/>
                <a:gd name="T9" fmla="*/ 50 h 73"/>
                <a:gd name="T10" fmla="*/ 9 w 87"/>
                <a:gd name="T11" fmla="*/ 50 h 73"/>
                <a:gd name="T12" fmla="*/ 10 w 87"/>
                <a:gd name="T13" fmla="*/ 50 h 73"/>
                <a:gd name="T14" fmla="*/ 39 w 87"/>
                <a:gd name="T15" fmla="*/ 68 h 73"/>
                <a:gd name="T16" fmla="*/ 74 w 87"/>
                <a:gd name="T17" fmla="*/ 73 h 73"/>
                <a:gd name="T18" fmla="*/ 74 w 87"/>
                <a:gd name="T19" fmla="*/ 65 h 73"/>
                <a:gd name="T20" fmla="*/ 87 w 87"/>
                <a:gd name="T21" fmla="*/ 51 h 73"/>
                <a:gd name="T22" fmla="*/ 86 w 87"/>
                <a:gd name="T23" fmla="*/ 47 h 73"/>
                <a:gd name="T24" fmla="*/ 82 w 87"/>
                <a:gd name="T25" fmla="*/ 42 h 73"/>
                <a:gd name="T26" fmla="*/ 82 w 87"/>
                <a:gd name="T27" fmla="*/ 37 h 73"/>
                <a:gd name="T28" fmla="*/ 86 w 87"/>
                <a:gd name="T29" fmla="*/ 24 h 73"/>
                <a:gd name="T30" fmla="*/ 86 w 87"/>
                <a:gd name="T31" fmla="*/ 24 h 73"/>
                <a:gd name="T32" fmla="*/ 84 w 87"/>
                <a:gd name="T33" fmla="*/ 19 h 73"/>
                <a:gd name="T34" fmla="*/ 80 w 87"/>
                <a:gd name="T35" fmla="*/ 12 h 73"/>
                <a:gd name="T36" fmla="*/ 80 w 87"/>
                <a:gd name="T37" fmla="*/ 11 h 73"/>
                <a:gd name="T38" fmla="*/ 78 w 87"/>
                <a:gd name="T39" fmla="*/ 9 h 73"/>
                <a:gd name="T40" fmla="*/ 78 w 87"/>
                <a:gd name="T41" fmla="*/ 9 h 73"/>
                <a:gd name="T42" fmla="*/ 77 w 87"/>
                <a:gd name="T43" fmla="*/ 9 h 73"/>
                <a:gd name="T44" fmla="*/ 71 w 87"/>
                <a:gd name="T45" fmla="*/ 6 h 73"/>
                <a:gd name="T46" fmla="*/ 56 w 87"/>
                <a:gd name="T47" fmla="*/ 5 h 73"/>
                <a:gd name="T48" fmla="*/ 52 w 87"/>
                <a:gd name="T49" fmla="*/ 4 h 73"/>
                <a:gd name="T50" fmla="*/ 45 w 87"/>
                <a:gd name="T51" fmla="*/ 8 h 73"/>
                <a:gd name="T52" fmla="*/ 40 w 87"/>
                <a:gd name="T53" fmla="*/ 4 h 73"/>
                <a:gd name="T54" fmla="*/ 42 w 87"/>
                <a:gd name="T5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7" h="73">
                  <a:moveTo>
                    <a:pt x="42" y="0"/>
                  </a:moveTo>
                  <a:cubicBezTo>
                    <a:pt x="40" y="0"/>
                    <a:pt x="39" y="0"/>
                    <a:pt x="38" y="0"/>
                  </a:cubicBezTo>
                  <a:cubicBezTo>
                    <a:pt x="25" y="5"/>
                    <a:pt x="13" y="10"/>
                    <a:pt x="1" y="1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49"/>
                    <a:pt x="10" y="49"/>
                    <a:pt x="10" y="50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50" y="70"/>
                    <a:pt x="62" y="71"/>
                    <a:pt x="74" y="73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82" y="37"/>
                    <a:pt x="82" y="37"/>
                    <a:pt x="82" y="37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5" y="22"/>
                    <a:pt x="85" y="21"/>
                    <a:pt x="84" y="19"/>
                  </a:cubicBezTo>
                  <a:cubicBezTo>
                    <a:pt x="83" y="17"/>
                    <a:pt x="82" y="14"/>
                    <a:pt x="80" y="12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79" y="10"/>
                    <a:pt x="79" y="10"/>
                    <a:pt x="78" y="9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75" y="7"/>
                    <a:pt x="73" y="6"/>
                    <a:pt x="71" y="6"/>
                  </a:cubicBezTo>
                  <a:cubicBezTo>
                    <a:pt x="66" y="5"/>
                    <a:pt x="61" y="5"/>
                    <a:pt x="56" y="5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0" y="4"/>
                    <a:pt x="40" y="4"/>
                    <a:pt x="40" y="4"/>
                  </a:cubicBezTo>
                  <a:lnTo>
                    <a:pt x="42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Freeform 222">
              <a:extLst>
                <a:ext uri="{FF2B5EF4-FFF2-40B4-BE49-F238E27FC236}">
                  <a16:creationId xmlns:a16="http://schemas.microsoft.com/office/drawing/2014/main" id="{4247C3BE-724B-AB03-FBA9-6AD1CBD00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2912" y="2430462"/>
              <a:ext cx="80962" cy="95250"/>
            </a:xfrm>
            <a:custGeom>
              <a:avLst/>
              <a:gdLst>
                <a:gd name="T0" fmla="*/ 11 w 30"/>
                <a:gd name="T1" fmla="*/ 9 h 35"/>
                <a:gd name="T2" fmla="*/ 8 w 30"/>
                <a:gd name="T3" fmla="*/ 6 h 35"/>
                <a:gd name="T4" fmla="*/ 0 w 30"/>
                <a:gd name="T5" fmla="*/ 22 h 35"/>
                <a:gd name="T6" fmla="*/ 14 w 30"/>
                <a:gd name="T7" fmla="*/ 31 h 35"/>
                <a:gd name="T8" fmla="*/ 19 w 30"/>
                <a:gd name="T9" fmla="*/ 35 h 35"/>
                <a:gd name="T10" fmla="*/ 25 w 30"/>
                <a:gd name="T11" fmla="*/ 33 h 35"/>
                <a:gd name="T12" fmla="*/ 24 w 30"/>
                <a:gd name="T13" fmla="*/ 21 h 35"/>
                <a:gd name="T14" fmla="*/ 30 w 30"/>
                <a:gd name="T15" fmla="*/ 15 h 35"/>
                <a:gd name="T16" fmla="*/ 30 w 30"/>
                <a:gd name="T17" fmla="*/ 0 h 35"/>
                <a:gd name="T18" fmla="*/ 29 w 30"/>
                <a:gd name="T19" fmla="*/ 0 h 35"/>
                <a:gd name="T20" fmla="*/ 27 w 30"/>
                <a:gd name="T21" fmla="*/ 6 h 35"/>
                <a:gd name="T22" fmla="*/ 20 w 30"/>
                <a:gd name="T23" fmla="*/ 0 h 35"/>
                <a:gd name="T24" fmla="*/ 15 w 30"/>
                <a:gd name="T25" fmla="*/ 4 h 35"/>
                <a:gd name="T26" fmla="*/ 17 w 30"/>
                <a:gd name="T27" fmla="*/ 11 h 35"/>
                <a:gd name="T28" fmla="*/ 17 w 30"/>
                <a:gd name="T29" fmla="*/ 16 h 35"/>
                <a:gd name="T30" fmla="*/ 10 w 30"/>
                <a:gd name="T31" fmla="*/ 15 h 35"/>
                <a:gd name="T32" fmla="*/ 11 w 30"/>
                <a:gd name="T33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35">
                  <a:moveTo>
                    <a:pt x="11" y="9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5" y="12"/>
                    <a:pt x="2" y="18"/>
                    <a:pt x="0" y="22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0" y="15"/>
                    <a:pt x="10" y="15"/>
                    <a:pt x="10" y="15"/>
                  </a:cubicBezTo>
                  <a:lnTo>
                    <a:pt x="11" y="9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Freeform 223">
              <a:extLst>
                <a:ext uri="{FF2B5EF4-FFF2-40B4-BE49-F238E27FC236}">
                  <a16:creationId xmlns:a16="http://schemas.microsoft.com/office/drawing/2014/main" id="{9A528C17-53C1-8F59-C9C0-0013B7371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8950" y="1641475"/>
              <a:ext cx="649287" cy="631824"/>
            </a:xfrm>
            <a:custGeom>
              <a:avLst/>
              <a:gdLst>
                <a:gd name="T0" fmla="*/ 239 w 242"/>
                <a:gd name="T1" fmla="*/ 12 h 235"/>
                <a:gd name="T2" fmla="*/ 231 w 242"/>
                <a:gd name="T3" fmla="*/ 8 h 235"/>
                <a:gd name="T4" fmla="*/ 208 w 242"/>
                <a:gd name="T5" fmla="*/ 18 h 235"/>
                <a:gd name="T6" fmla="*/ 212 w 242"/>
                <a:gd name="T7" fmla="*/ 0 h 235"/>
                <a:gd name="T8" fmla="*/ 186 w 242"/>
                <a:gd name="T9" fmla="*/ 16 h 235"/>
                <a:gd name="T10" fmla="*/ 187 w 242"/>
                <a:gd name="T11" fmla="*/ 29 h 235"/>
                <a:gd name="T12" fmla="*/ 174 w 242"/>
                <a:gd name="T13" fmla="*/ 16 h 235"/>
                <a:gd name="T14" fmla="*/ 163 w 242"/>
                <a:gd name="T15" fmla="*/ 23 h 235"/>
                <a:gd name="T16" fmla="*/ 158 w 242"/>
                <a:gd name="T17" fmla="*/ 24 h 235"/>
                <a:gd name="T18" fmla="*/ 144 w 242"/>
                <a:gd name="T19" fmla="*/ 36 h 235"/>
                <a:gd name="T20" fmla="*/ 129 w 242"/>
                <a:gd name="T21" fmla="*/ 42 h 235"/>
                <a:gd name="T22" fmla="*/ 123 w 242"/>
                <a:gd name="T23" fmla="*/ 47 h 235"/>
                <a:gd name="T24" fmla="*/ 112 w 242"/>
                <a:gd name="T25" fmla="*/ 60 h 235"/>
                <a:gd name="T26" fmla="*/ 99 w 242"/>
                <a:gd name="T27" fmla="*/ 67 h 235"/>
                <a:gd name="T28" fmla="*/ 64 w 242"/>
                <a:gd name="T29" fmla="*/ 107 h 235"/>
                <a:gd name="T30" fmla="*/ 61 w 242"/>
                <a:gd name="T31" fmla="*/ 115 h 235"/>
                <a:gd name="T32" fmla="*/ 58 w 242"/>
                <a:gd name="T33" fmla="*/ 128 h 235"/>
                <a:gd name="T34" fmla="*/ 50 w 242"/>
                <a:gd name="T35" fmla="*/ 137 h 235"/>
                <a:gd name="T36" fmla="*/ 40 w 242"/>
                <a:gd name="T37" fmla="*/ 149 h 235"/>
                <a:gd name="T38" fmla="*/ 47 w 242"/>
                <a:gd name="T39" fmla="*/ 152 h 235"/>
                <a:gd name="T40" fmla="*/ 34 w 242"/>
                <a:gd name="T41" fmla="*/ 150 h 235"/>
                <a:gd name="T42" fmla="*/ 14 w 242"/>
                <a:gd name="T43" fmla="*/ 160 h 235"/>
                <a:gd name="T44" fmla="*/ 2 w 242"/>
                <a:gd name="T45" fmla="*/ 171 h 235"/>
                <a:gd name="T46" fmla="*/ 11 w 242"/>
                <a:gd name="T47" fmla="*/ 185 h 235"/>
                <a:gd name="T48" fmla="*/ 1 w 242"/>
                <a:gd name="T49" fmla="*/ 201 h 235"/>
                <a:gd name="T50" fmla="*/ 13 w 242"/>
                <a:gd name="T51" fmla="*/ 197 h 235"/>
                <a:gd name="T52" fmla="*/ 8 w 242"/>
                <a:gd name="T53" fmla="*/ 213 h 235"/>
                <a:gd name="T54" fmla="*/ 8 w 242"/>
                <a:gd name="T55" fmla="*/ 233 h 235"/>
                <a:gd name="T56" fmla="*/ 35 w 242"/>
                <a:gd name="T57" fmla="*/ 217 h 235"/>
                <a:gd name="T58" fmla="*/ 46 w 242"/>
                <a:gd name="T59" fmla="*/ 203 h 235"/>
                <a:gd name="T60" fmla="*/ 60 w 242"/>
                <a:gd name="T61" fmla="*/ 193 h 235"/>
                <a:gd name="T62" fmla="*/ 62 w 242"/>
                <a:gd name="T63" fmla="*/ 176 h 235"/>
                <a:gd name="T64" fmla="*/ 64 w 242"/>
                <a:gd name="T65" fmla="*/ 132 h 235"/>
                <a:gd name="T66" fmla="*/ 84 w 242"/>
                <a:gd name="T67" fmla="*/ 113 h 235"/>
                <a:gd name="T68" fmla="*/ 86 w 242"/>
                <a:gd name="T69" fmla="*/ 101 h 235"/>
                <a:gd name="T70" fmla="*/ 115 w 242"/>
                <a:gd name="T71" fmla="*/ 78 h 235"/>
                <a:gd name="T72" fmla="*/ 132 w 242"/>
                <a:gd name="T73" fmla="*/ 65 h 235"/>
                <a:gd name="T74" fmla="*/ 144 w 242"/>
                <a:gd name="T75" fmla="*/ 58 h 235"/>
                <a:gd name="T76" fmla="*/ 154 w 242"/>
                <a:gd name="T77" fmla="*/ 56 h 235"/>
                <a:gd name="T78" fmla="*/ 170 w 242"/>
                <a:gd name="T79" fmla="*/ 56 h 235"/>
                <a:gd name="T80" fmla="*/ 191 w 242"/>
                <a:gd name="T81" fmla="*/ 35 h 235"/>
                <a:gd name="T82" fmla="*/ 218 w 242"/>
                <a:gd name="T83" fmla="*/ 41 h 235"/>
                <a:gd name="T84" fmla="*/ 223 w 242"/>
                <a:gd name="T85" fmla="*/ 26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2" h="235">
                  <a:moveTo>
                    <a:pt x="242" y="15"/>
                  </a:moveTo>
                  <a:cubicBezTo>
                    <a:pt x="239" y="12"/>
                    <a:pt x="239" y="12"/>
                    <a:pt x="239" y="12"/>
                  </a:cubicBezTo>
                  <a:cubicBezTo>
                    <a:pt x="226" y="20"/>
                    <a:pt x="226" y="20"/>
                    <a:pt x="226" y="20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27" y="11"/>
                    <a:pt x="223" y="13"/>
                    <a:pt x="218" y="15"/>
                  </a:cubicBezTo>
                  <a:cubicBezTo>
                    <a:pt x="215" y="16"/>
                    <a:pt x="211" y="17"/>
                    <a:pt x="208" y="18"/>
                  </a:cubicBezTo>
                  <a:cubicBezTo>
                    <a:pt x="222" y="6"/>
                    <a:pt x="222" y="6"/>
                    <a:pt x="222" y="6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07" y="5"/>
                    <a:pt x="202" y="8"/>
                    <a:pt x="196" y="11"/>
                  </a:cubicBezTo>
                  <a:cubicBezTo>
                    <a:pt x="193" y="13"/>
                    <a:pt x="189" y="15"/>
                    <a:pt x="186" y="16"/>
                  </a:cubicBezTo>
                  <a:cubicBezTo>
                    <a:pt x="190" y="26"/>
                    <a:pt x="190" y="26"/>
                    <a:pt x="190" y="26"/>
                  </a:cubicBezTo>
                  <a:cubicBezTo>
                    <a:pt x="187" y="29"/>
                    <a:pt x="187" y="29"/>
                    <a:pt x="187" y="29"/>
                  </a:cubicBezTo>
                  <a:cubicBezTo>
                    <a:pt x="179" y="14"/>
                    <a:pt x="179" y="14"/>
                    <a:pt x="179" y="14"/>
                  </a:cubicBezTo>
                  <a:cubicBezTo>
                    <a:pt x="174" y="16"/>
                    <a:pt x="174" y="16"/>
                    <a:pt x="174" y="16"/>
                  </a:cubicBezTo>
                  <a:cubicBezTo>
                    <a:pt x="175" y="19"/>
                    <a:pt x="175" y="19"/>
                    <a:pt x="175" y="19"/>
                  </a:cubicBezTo>
                  <a:cubicBezTo>
                    <a:pt x="163" y="23"/>
                    <a:pt x="163" y="23"/>
                    <a:pt x="163" y="23"/>
                  </a:cubicBezTo>
                  <a:cubicBezTo>
                    <a:pt x="161" y="30"/>
                    <a:pt x="161" y="30"/>
                    <a:pt x="161" y="30"/>
                  </a:cubicBezTo>
                  <a:cubicBezTo>
                    <a:pt x="158" y="24"/>
                    <a:pt x="158" y="24"/>
                    <a:pt x="158" y="24"/>
                  </a:cubicBezTo>
                  <a:cubicBezTo>
                    <a:pt x="145" y="31"/>
                    <a:pt x="145" y="31"/>
                    <a:pt x="145" y="31"/>
                  </a:cubicBezTo>
                  <a:cubicBezTo>
                    <a:pt x="144" y="36"/>
                    <a:pt x="144" y="36"/>
                    <a:pt x="144" y="36"/>
                  </a:cubicBezTo>
                  <a:cubicBezTo>
                    <a:pt x="139" y="34"/>
                    <a:pt x="139" y="34"/>
                    <a:pt x="139" y="34"/>
                  </a:cubicBezTo>
                  <a:cubicBezTo>
                    <a:pt x="129" y="42"/>
                    <a:pt x="129" y="42"/>
                    <a:pt x="129" y="42"/>
                  </a:cubicBezTo>
                  <a:cubicBezTo>
                    <a:pt x="129" y="47"/>
                    <a:pt x="129" y="47"/>
                    <a:pt x="129" y="47"/>
                  </a:cubicBezTo>
                  <a:cubicBezTo>
                    <a:pt x="123" y="47"/>
                    <a:pt x="123" y="47"/>
                    <a:pt x="123" y="47"/>
                  </a:cubicBezTo>
                  <a:cubicBezTo>
                    <a:pt x="112" y="57"/>
                    <a:pt x="112" y="57"/>
                    <a:pt x="112" y="57"/>
                  </a:cubicBezTo>
                  <a:cubicBezTo>
                    <a:pt x="112" y="60"/>
                    <a:pt x="112" y="60"/>
                    <a:pt x="112" y="60"/>
                  </a:cubicBezTo>
                  <a:cubicBezTo>
                    <a:pt x="109" y="63"/>
                    <a:pt x="106" y="64"/>
                    <a:pt x="103" y="66"/>
                  </a:cubicBezTo>
                  <a:cubicBezTo>
                    <a:pt x="102" y="66"/>
                    <a:pt x="101" y="67"/>
                    <a:pt x="99" y="67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4" y="112"/>
                    <a:pt x="64" y="112"/>
                    <a:pt x="64" y="112"/>
                  </a:cubicBezTo>
                  <a:cubicBezTo>
                    <a:pt x="61" y="115"/>
                    <a:pt x="61" y="115"/>
                    <a:pt x="61" y="115"/>
                  </a:cubicBezTo>
                  <a:cubicBezTo>
                    <a:pt x="56" y="124"/>
                    <a:pt x="56" y="124"/>
                    <a:pt x="56" y="124"/>
                  </a:cubicBezTo>
                  <a:cubicBezTo>
                    <a:pt x="58" y="128"/>
                    <a:pt x="58" y="128"/>
                    <a:pt x="58" y="128"/>
                  </a:cubicBezTo>
                  <a:cubicBezTo>
                    <a:pt x="50" y="131"/>
                    <a:pt x="50" y="131"/>
                    <a:pt x="50" y="131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41" y="142"/>
                    <a:pt x="41" y="142"/>
                    <a:pt x="41" y="142"/>
                  </a:cubicBezTo>
                  <a:cubicBezTo>
                    <a:pt x="40" y="149"/>
                    <a:pt x="40" y="149"/>
                    <a:pt x="40" y="149"/>
                  </a:cubicBezTo>
                  <a:cubicBezTo>
                    <a:pt x="51" y="143"/>
                    <a:pt x="51" y="143"/>
                    <a:pt x="51" y="143"/>
                  </a:cubicBezTo>
                  <a:cubicBezTo>
                    <a:pt x="47" y="152"/>
                    <a:pt x="47" y="152"/>
                    <a:pt x="47" y="152"/>
                  </a:cubicBezTo>
                  <a:cubicBezTo>
                    <a:pt x="39" y="156"/>
                    <a:pt x="39" y="156"/>
                    <a:pt x="39" y="156"/>
                  </a:cubicBezTo>
                  <a:cubicBezTo>
                    <a:pt x="34" y="150"/>
                    <a:pt x="34" y="150"/>
                    <a:pt x="34" y="150"/>
                  </a:cubicBezTo>
                  <a:cubicBezTo>
                    <a:pt x="30" y="152"/>
                    <a:pt x="27" y="154"/>
                    <a:pt x="23" y="156"/>
                  </a:cubicBezTo>
                  <a:cubicBezTo>
                    <a:pt x="21" y="158"/>
                    <a:pt x="17" y="159"/>
                    <a:pt x="14" y="160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2" y="171"/>
                    <a:pt x="2" y="171"/>
                    <a:pt x="2" y="171"/>
                  </a:cubicBezTo>
                  <a:cubicBezTo>
                    <a:pt x="1" y="182"/>
                    <a:pt x="1" y="182"/>
                    <a:pt x="1" y="182"/>
                  </a:cubicBezTo>
                  <a:cubicBezTo>
                    <a:pt x="11" y="185"/>
                    <a:pt x="11" y="185"/>
                    <a:pt x="11" y="185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1" y="201"/>
                    <a:pt x="1" y="201"/>
                    <a:pt x="1" y="201"/>
                  </a:cubicBezTo>
                  <a:cubicBezTo>
                    <a:pt x="11" y="194"/>
                    <a:pt x="11" y="194"/>
                    <a:pt x="11" y="194"/>
                  </a:cubicBezTo>
                  <a:cubicBezTo>
                    <a:pt x="13" y="197"/>
                    <a:pt x="13" y="197"/>
                    <a:pt x="13" y="197"/>
                  </a:cubicBezTo>
                  <a:cubicBezTo>
                    <a:pt x="2" y="208"/>
                    <a:pt x="2" y="208"/>
                    <a:pt x="2" y="208"/>
                  </a:cubicBezTo>
                  <a:cubicBezTo>
                    <a:pt x="8" y="213"/>
                    <a:pt x="8" y="213"/>
                    <a:pt x="8" y="213"/>
                  </a:cubicBezTo>
                  <a:cubicBezTo>
                    <a:pt x="1" y="217"/>
                    <a:pt x="1" y="217"/>
                    <a:pt x="1" y="217"/>
                  </a:cubicBezTo>
                  <a:cubicBezTo>
                    <a:pt x="8" y="233"/>
                    <a:pt x="8" y="233"/>
                    <a:pt x="8" y="233"/>
                  </a:cubicBezTo>
                  <a:cubicBezTo>
                    <a:pt x="17" y="235"/>
                    <a:pt x="17" y="235"/>
                    <a:pt x="17" y="235"/>
                  </a:cubicBezTo>
                  <a:cubicBezTo>
                    <a:pt x="23" y="229"/>
                    <a:pt x="29" y="223"/>
                    <a:pt x="35" y="217"/>
                  </a:cubicBezTo>
                  <a:cubicBezTo>
                    <a:pt x="38" y="216"/>
                    <a:pt x="40" y="214"/>
                    <a:pt x="43" y="212"/>
                  </a:cubicBezTo>
                  <a:cubicBezTo>
                    <a:pt x="46" y="203"/>
                    <a:pt x="46" y="203"/>
                    <a:pt x="46" y="203"/>
                  </a:cubicBezTo>
                  <a:cubicBezTo>
                    <a:pt x="48" y="212"/>
                    <a:pt x="48" y="212"/>
                    <a:pt x="48" y="212"/>
                  </a:cubicBezTo>
                  <a:cubicBezTo>
                    <a:pt x="60" y="193"/>
                    <a:pt x="60" y="193"/>
                    <a:pt x="60" y="193"/>
                  </a:cubicBezTo>
                  <a:cubicBezTo>
                    <a:pt x="58" y="181"/>
                    <a:pt x="58" y="181"/>
                    <a:pt x="58" y="181"/>
                  </a:cubicBezTo>
                  <a:cubicBezTo>
                    <a:pt x="62" y="176"/>
                    <a:pt x="62" y="176"/>
                    <a:pt x="62" y="176"/>
                  </a:cubicBezTo>
                  <a:cubicBezTo>
                    <a:pt x="59" y="139"/>
                    <a:pt x="59" y="139"/>
                    <a:pt x="59" y="139"/>
                  </a:cubicBezTo>
                  <a:cubicBezTo>
                    <a:pt x="64" y="132"/>
                    <a:pt x="64" y="132"/>
                    <a:pt x="64" y="132"/>
                  </a:cubicBezTo>
                  <a:cubicBezTo>
                    <a:pt x="72" y="129"/>
                    <a:pt x="72" y="129"/>
                    <a:pt x="72" y="129"/>
                  </a:cubicBezTo>
                  <a:cubicBezTo>
                    <a:pt x="84" y="113"/>
                    <a:pt x="84" y="113"/>
                    <a:pt x="84" y="113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81" y="106"/>
                    <a:pt x="83" y="104"/>
                    <a:pt x="86" y="101"/>
                  </a:cubicBezTo>
                  <a:cubicBezTo>
                    <a:pt x="93" y="94"/>
                    <a:pt x="99" y="87"/>
                    <a:pt x="105" y="79"/>
                  </a:cubicBezTo>
                  <a:cubicBezTo>
                    <a:pt x="115" y="78"/>
                    <a:pt x="115" y="78"/>
                    <a:pt x="115" y="78"/>
                  </a:cubicBezTo>
                  <a:cubicBezTo>
                    <a:pt x="119" y="67"/>
                    <a:pt x="119" y="67"/>
                    <a:pt x="119" y="67"/>
                  </a:cubicBezTo>
                  <a:cubicBezTo>
                    <a:pt x="132" y="65"/>
                    <a:pt x="132" y="65"/>
                    <a:pt x="132" y="65"/>
                  </a:cubicBezTo>
                  <a:cubicBezTo>
                    <a:pt x="133" y="56"/>
                    <a:pt x="133" y="56"/>
                    <a:pt x="133" y="56"/>
                  </a:cubicBezTo>
                  <a:cubicBezTo>
                    <a:pt x="144" y="58"/>
                    <a:pt x="144" y="58"/>
                    <a:pt x="144" y="58"/>
                  </a:cubicBezTo>
                  <a:cubicBezTo>
                    <a:pt x="148" y="51"/>
                    <a:pt x="148" y="51"/>
                    <a:pt x="148" y="51"/>
                  </a:cubicBezTo>
                  <a:cubicBezTo>
                    <a:pt x="154" y="56"/>
                    <a:pt x="154" y="56"/>
                    <a:pt x="154" y="56"/>
                  </a:cubicBezTo>
                  <a:cubicBezTo>
                    <a:pt x="157" y="55"/>
                    <a:pt x="159" y="55"/>
                    <a:pt x="162" y="55"/>
                  </a:cubicBezTo>
                  <a:cubicBezTo>
                    <a:pt x="165" y="55"/>
                    <a:pt x="168" y="55"/>
                    <a:pt x="170" y="56"/>
                  </a:cubicBezTo>
                  <a:cubicBezTo>
                    <a:pt x="177" y="42"/>
                    <a:pt x="177" y="42"/>
                    <a:pt x="177" y="42"/>
                  </a:cubicBezTo>
                  <a:cubicBezTo>
                    <a:pt x="182" y="39"/>
                    <a:pt x="187" y="37"/>
                    <a:pt x="191" y="35"/>
                  </a:cubicBezTo>
                  <a:cubicBezTo>
                    <a:pt x="196" y="34"/>
                    <a:pt x="200" y="32"/>
                    <a:pt x="205" y="31"/>
                  </a:cubicBezTo>
                  <a:cubicBezTo>
                    <a:pt x="218" y="41"/>
                    <a:pt x="218" y="41"/>
                    <a:pt x="218" y="41"/>
                  </a:cubicBezTo>
                  <a:cubicBezTo>
                    <a:pt x="228" y="34"/>
                    <a:pt x="228" y="34"/>
                    <a:pt x="228" y="34"/>
                  </a:cubicBezTo>
                  <a:cubicBezTo>
                    <a:pt x="223" y="26"/>
                    <a:pt x="223" y="26"/>
                    <a:pt x="223" y="26"/>
                  </a:cubicBezTo>
                  <a:lnTo>
                    <a:pt x="242" y="1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Freeform 224">
              <a:extLst>
                <a:ext uri="{FF2B5EF4-FFF2-40B4-BE49-F238E27FC236}">
                  <a16:creationId xmlns:a16="http://schemas.microsoft.com/office/drawing/2014/main" id="{6D8DF468-AEC9-4AEE-3F2A-40C1A4166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650" y="2589213"/>
              <a:ext cx="74612" cy="76200"/>
            </a:xfrm>
            <a:custGeom>
              <a:avLst/>
              <a:gdLst>
                <a:gd name="T0" fmla="*/ 0 w 28"/>
                <a:gd name="T1" fmla="*/ 10 h 28"/>
                <a:gd name="T2" fmla="*/ 12 w 28"/>
                <a:gd name="T3" fmla="*/ 18 h 28"/>
                <a:gd name="T4" fmla="*/ 12 w 28"/>
                <a:gd name="T5" fmla="*/ 19 h 28"/>
                <a:gd name="T6" fmla="*/ 16 w 28"/>
                <a:gd name="T7" fmla="*/ 28 h 28"/>
                <a:gd name="T8" fmla="*/ 20 w 28"/>
                <a:gd name="T9" fmla="*/ 19 h 28"/>
                <a:gd name="T10" fmla="*/ 28 w 28"/>
                <a:gd name="T11" fmla="*/ 15 h 28"/>
                <a:gd name="T12" fmla="*/ 19 w 28"/>
                <a:gd name="T13" fmla="*/ 0 h 28"/>
                <a:gd name="T14" fmla="*/ 3 w 28"/>
                <a:gd name="T15" fmla="*/ 4 h 28"/>
                <a:gd name="T16" fmla="*/ 0 w 28"/>
                <a:gd name="T17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28">
                  <a:moveTo>
                    <a:pt x="0" y="10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3" y="22"/>
                    <a:pt x="14" y="25"/>
                    <a:pt x="16" y="28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3" y="4"/>
                    <a:pt x="3" y="4"/>
                    <a:pt x="3" y="4"/>
                  </a:cubicBezTo>
                  <a:lnTo>
                    <a:pt x="0" y="1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Freeform 225">
              <a:extLst>
                <a:ext uri="{FF2B5EF4-FFF2-40B4-BE49-F238E27FC236}">
                  <a16:creationId xmlns:a16="http://schemas.microsoft.com/office/drawing/2014/main" id="{E06A0B2D-6186-917C-EED7-455F8F949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1200" y="3038474"/>
              <a:ext cx="3175" cy="1586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Freeform 226">
              <a:extLst>
                <a:ext uri="{FF2B5EF4-FFF2-40B4-BE49-F238E27FC236}">
                  <a16:creationId xmlns:a16="http://schemas.microsoft.com/office/drawing/2014/main" id="{EEFF9010-18F7-B5A4-A048-D33FBD534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962" y="2805112"/>
              <a:ext cx="50800" cy="47625"/>
            </a:xfrm>
            <a:custGeom>
              <a:avLst/>
              <a:gdLst>
                <a:gd name="T0" fmla="*/ 32 w 32"/>
                <a:gd name="T1" fmla="*/ 23 h 30"/>
                <a:gd name="T2" fmla="*/ 30 w 32"/>
                <a:gd name="T3" fmla="*/ 20 h 30"/>
                <a:gd name="T4" fmla="*/ 22 w 32"/>
                <a:gd name="T5" fmla="*/ 0 h 30"/>
                <a:gd name="T6" fmla="*/ 8 w 32"/>
                <a:gd name="T7" fmla="*/ 3 h 30"/>
                <a:gd name="T8" fmla="*/ 3 w 32"/>
                <a:gd name="T9" fmla="*/ 5 h 30"/>
                <a:gd name="T10" fmla="*/ 0 w 32"/>
                <a:gd name="T11" fmla="*/ 6 h 30"/>
                <a:gd name="T12" fmla="*/ 3 w 32"/>
                <a:gd name="T13" fmla="*/ 30 h 30"/>
                <a:gd name="T14" fmla="*/ 32 w 32"/>
                <a:gd name="T1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0">
                  <a:moveTo>
                    <a:pt x="32" y="23"/>
                  </a:moveTo>
                  <a:lnTo>
                    <a:pt x="30" y="20"/>
                  </a:lnTo>
                  <a:lnTo>
                    <a:pt x="22" y="0"/>
                  </a:lnTo>
                  <a:lnTo>
                    <a:pt x="8" y="3"/>
                  </a:lnTo>
                  <a:lnTo>
                    <a:pt x="3" y="5"/>
                  </a:lnTo>
                  <a:lnTo>
                    <a:pt x="0" y="6"/>
                  </a:lnTo>
                  <a:lnTo>
                    <a:pt x="3" y="30"/>
                  </a:lnTo>
                  <a:lnTo>
                    <a:pt x="32" y="2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Freeform 227">
              <a:extLst>
                <a:ext uri="{FF2B5EF4-FFF2-40B4-BE49-F238E27FC236}">
                  <a16:creationId xmlns:a16="http://schemas.microsoft.com/office/drawing/2014/main" id="{3CA0D013-F605-134F-F04F-ACDB00924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5" y="2538412"/>
              <a:ext cx="25400" cy="26987"/>
            </a:xfrm>
            <a:custGeom>
              <a:avLst/>
              <a:gdLst>
                <a:gd name="T0" fmla="*/ 16 w 16"/>
                <a:gd name="T1" fmla="*/ 17 h 17"/>
                <a:gd name="T2" fmla="*/ 11 w 16"/>
                <a:gd name="T3" fmla="*/ 0 h 17"/>
                <a:gd name="T4" fmla="*/ 0 w 16"/>
                <a:gd name="T5" fmla="*/ 7 h 17"/>
                <a:gd name="T6" fmla="*/ 10 w 16"/>
                <a:gd name="T7" fmla="*/ 15 h 17"/>
                <a:gd name="T8" fmla="*/ 16 w 16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6" y="17"/>
                  </a:moveTo>
                  <a:lnTo>
                    <a:pt x="11" y="0"/>
                  </a:lnTo>
                  <a:lnTo>
                    <a:pt x="0" y="7"/>
                  </a:lnTo>
                  <a:lnTo>
                    <a:pt x="10" y="15"/>
                  </a:lnTo>
                  <a:lnTo>
                    <a:pt x="16" y="1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Freeform 228">
              <a:extLst>
                <a:ext uri="{FF2B5EF4-FFF2-40B4-BE49-F238E27FC236}">
                  <a16:creationId xmlns:a16="http://schemas.microsoft.com/office/drawing/2014/main" id="{CA62E2B5-10EC-E3C4-293A-65A1DF006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900" y="2316163"/>
              <a:ext cx="119062" cy="117475"/>
            </a:xfrm>
            <a:custGeom>
              <a:avLst/>
              <a:gdLst>
                <a:gd name="T0" fmla="*/ 3 w 44"/>
                <a:gd name="T1" fmla="*/ 0 h 44"/>
                <a:gd name="T2" fmla="*/ 3 w 44"/>
                <a:gd name="T3" fmla="*/ 10 h 44"/>
                <a:gd name="T4" fmla="*/ 0 w 44"/>
                <a:gd name="T5" fmla="*/ 19 h 44"/>
                <a:gd name="T6" fmla="*/ 11 w 44"/>
                <a:gd name="T7" fmla="*/ 20 h 44"/>
                <a:gd name="T8" fmla="*/ 10 w 44"/>
                <a:gd name="T9" fmla="*/ 31 h 44"/>
                <a:gd name="T10" fmla="*/ 16 w 44"/>
                <a:gd name="T11" fmla="*/ 34 h 44"/>
                <a:gd name="T12" fmla="*/ 17 w 44"/>
                <a:gd name="T13" fmla="*/ 34 h 44"/>
                <a:gd name="T14" fmla="*/ 17 w 44"/>
                <a:gd name="T15" fmla="*/ 34 h 44"/>
                <a:gd name="T16" fmla="*/ 19 w 44"/>
                <a:gd name="T17" fmla="*/ 36 h 44"/>
                <a:gd name="T18" fmla="*/ 19 w 44"/>
                <a:gd name="T19" fmla="*/ 37 h 44"/>
                <a:gd name="T20" fmla="*/ 24 w 44"/>
                <a:gd name="T21" fmla="*/ 44 h 44"/>
                <a:gd name="T22" fmla="*/ 36 w 44"/>
                <a:gd name="T23" fmla="*/ 38 h 44"/>
                <a:gd name="T24" fmla="*/ 44 w 44"/>
                <a:gd name="T25" fmla="*/ 23 h 44"/>
                <a:gd name="T26" fmla="*/ 44 w 44"/>
                <a:gd name="T27" fmla="*/ 16 h 44"/>
                <a:gd name="T28" fmla="*/ 29 w 44"/>
                <a:gd name="T29" fmla="*/ 4 h 44"/>
                <a:gd name="T30" fmla="*/ 21 w 44"/>
                <a:gd name="T31" fmla="*/ 6 h 44"/>
                <a:gd name="T32" fmla="*/ 14 w 44"/>
                <a:gd name="T33" fmla="*/ 1 h 44"/>
                <a:gd name="T34" fmla="*/ 3 w 44"/>
                <a:gd name="T3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44">
                  <a:moveTo>
                    <a:pt x="3" y="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2"/>
                    <a:pt x="1" y="15"/>
                    <a:pt x="0" y="19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8" y="35"/>
                    <a:pt x="18" y="35"/>
                    <a:pt x="19" y="36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14" y="1"/>
                    <a:pt x="14" y="1"/>
                    <a:pt x="14" y="1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Freeform 229">
              <a:extLst>
                <a:ext uri="{FF2B5EF4-FFF2-40B4-BE49-F238E27FC236}">
                  <a16:creationId xmlns:a16="http://schemas.microsoft.com/office/drawing/2014/main" id="{37E89494-4EF0-6AE1-D222-C29569B33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5787" y="2640012"/>
              <a:ext cx="12700" cy="14287"/>
            </a:xfrm>
            <a:custGeom>
              <a:avLst/>
              <a:gdLst>
                <a:gd name="T0" fmla="*/ 8 w 8"/>
                <a:gd name="T1" fmla="*/ 7 h 9"/>
                <a:gd name="T2" fmla="*/ 3 w 8"/>
                <a:gd name="T3" fmla="*/ 9 h 9"/>
                <a:gd name="T4" fmla="*/ 0 w 8"/>
                <a:gd name="T5" fmla="*/ 0 h 9"/>
                <a:gd name="T6" fmla="*/ 8 w 8"/>
                <a:gd name="T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8" y="7"/>
                  </a:moveTo>
                  <a:lnTo>
                    <a:pt x="3" y="9"/>
                  </a:lnTo>
                  <a:lnTo>
                    <a:pt x="0" y="0"/>
                  </a:lnTo>
                  <a:lnTo>
                    <a:pt x="8" y="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Freeform 230">
              <a:extLst>
                <a:ext uri="{FF2B5EF4-FFF2-40B4-BE49-F238E27FC236}">
                  <a16:creationId xmlns:a16="http://schemas.microsoft.com/office/drawing/2014/main" id="{3A3E15CD-457C-A7C5-3DBA-27F1DA8FF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8837" y="2257424"/>
              <a:ext cx="158750" cy="101599"/>
            </a:xfrm>
            <a:custGeom>
              <a:avLst/>
              <a:gdLst>
                <a:gd name="T0" fmla="*/ 10 w 59"/>
                <a:gd name="T1" fmla="*/ 10 h 38"/>
                <a:gd name="T2" fmla="*/ 5 w 59"/>
                <a:gd name="T3" fmla="*/ 9 h 38"/>
                <a:gd name="T4" fmla="*/ 0 w 59"/>
                <a:gd name="T5" fmla="*/ 17 h 38"/>
                <a:gd name="T6" fmla="*/ 0 w 59"/>
                <a:gd name="T7" fmla="*/ 22 h 38"/>
                <a:gd name="T8" fmla="*/ 11 w 59"/>
                <a:gd name="T9" fmla="*/ 23 h 38"/>
                <a:gd name="T10" fmla="*/ 18 w 59"/>
                <a:gd name="T11" fmla="*/ 28 h 38"/>
                <a:gd name="T12" fmla="*/ 26 w 59"/>
                <a:gd name="T13" fmla="*/ 26 h 38"/>
                <a:gd name="T14" fmla="*/ 41 w 59"/>
                <a:gd name="T15" fmla="*/ 38 h 38"/>
                <a:gd name="T16" fmla="*/ 51 w 59"/>
                <a:gd name="T17" fmla="*/ 37 h 38"/>
                <a:gd name="T18" fmla="*/ 59 w 59"/>
                <a:gd name="T19" fmla="*/ 24 h 38"/>
                <a:gd name="T20" fmla="*/ 58 w 59"/>
                <a:gd name="T21" fmla="*/ 16 h 38"/>
                <a:gd name="T22" fmla="*/ 30 w 59"/>
                <a:gd name="T23" fmla="*/ 0 h 38"/>
                <a:gd name="T24" fmla="*/ 30 w 59"/>
                <a:gd name="T25" fmla="*/ 4 h 38"/>
                <a:gd name="T26" fmla="*/ 28 w 59"/>
                <a:gd name="T27" fmla="*/ 16 h 38"/>
                <a:gd name="T28" fmla="*/ 25 w 59"/>
                <a:gd name="T29" fmla="*/ 19 h 38"/>
                <a:gd name="T30" fmla="*/ 18 w 59"/>
                <a:gd name="T31" fmla="*/ 16 h 38"/>
                <a:gd name="T32" fmla="*/ 16 w 59"/>
                <a:gd name="T33" fmla="*/ 10 h 38"/>
                <a:gd name="T34" fmla="*/ 14 w 59"/>
                <a:gd name="T35" fmla="*/ 5 h 38"/>
                <a:gd name="T36" fmla="*/ 10 w 59"/>
                <a:gd name="T37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" h="38">
                  <a:moveTo>
                    <a:pt x="10" y="10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51" y="37"/>
                    <a:pt x="51" y="37"/>
                    <a:pt x="51" y="37"/>
                  </a:cubicBezTo>
                  <a:cubicBezTo>
                    <a:pt x="59" y="24"/>
                    <a:pt x="59" y="24"/>
                    <a:pt x="59" y="24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49" y="10"/>
                    <a:pt x="39" y="5"/>
                    <a:pt x="30" y="0"/>
                  </a:cubicBezTo>
                  <a:cubicBezTo>
                    <a:pt x="30" y="2"/>
                    <a:pt x="30" y="3"/>
                    <a:pt x="30" y="4"/>
                  </a:cubicBezTo>
                  <a:cubicBezTo>
                    <a:pt x="29" y="8"/>
                    <a:pt x="28" y="12"/>
                    <a:pt x="28" y="16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4"/>
                    <a:pt x="17" y="12"/>
                    <a:pt x="16" y="10"/>
                  </a:cubicBezTo>
                  <a:cubicBezTo>
                    <a:pt x="15" y="8"/>
                    <a:pt x="15" y="7"/>
                    <a:pt x="14" y="5"/>
                  </a:cubicBezTo>
                  <a:lnTo>
                    <a:pt x="10" y="1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Freeform 232">
              <a:extLst>
                <a:ext uri="{FF2B5EF4-FFF2-40B4-BE49-F238E27FC236}">
                  <a16:creationId xmlns:a16="http://schemas.microsoft.com/office/drawing/2014/main" id="{6F432CFE-F787-0531-A6AF-8A9570956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225" y="2944812"/>
              <a:ext cx="69850" cy="47625"/>
            </a:xfrm>
            <a:custGeom>
              <a:avLst/>
              <a:gdLst>
                <a:gd name="T0" fmla="*/ 26 w 26"/>
                <a:gd name="T1" fmla="*/ 0 h 18"/>
                <a:gd name="T2" fmla="*/ 24 w 26"/>
                <a:gd name="T3" fmla="*/ 18 h 18"/>
                <a:gd name="T4" fmla="*/ 18 w 26"/>
                <a:gd name="T5" fmla="*/ 18 h 18"/>
                <a:gd name="T6" fmla="*/ 13 w 26"/>
                <a:gd name="T7" fmla="*/ 13 h 18"/>
                <a:gd name="T8" fmla="*/ 8 w 26"/>
                <a:gd name="T9" fmla="*/ 12 h 18"/>
                <a:gd name="T10" fmla="*/ 0 w 26"/>
                <a:gd name="T11" fmla="*/ 8 h 18"/>
                <a:gd name="T12" fmla="*/ 1 w 26"/>
                <a:gd name="T13" fmla="*/ 2 h 18"/>
                <a:gd name="T14" fmla="*/ 4 w 26"/>
                <a:gd name="T15" fmla="*/ 3 h 18"/>
                <a:gd name="T16" fmla="*/ 7 w 26"/>
                <a:gd name="T17" fmla="*/ 2 h 18"/>
                <a:gd name="T18" fmla="*/ 13 w 26"/>
                <a:gd name="T19" fmla="*/ 4 h 18"/>
                <a:gd name="T20" fmla="*/ 22 w 26"/>
                <a:gd name="T21" fmla="*/ 0 h 18"/>
                <a:gd name="T22" fmla="*/ 26 w 26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18">
                  <a:moveTo>
                    <a:pt x="26" y="0"/>
                  </a:moveTo>
                  <a:cubicBezTo>
                    <a:pt x="25" y="6"/>
                    <a:pt x="24" y="12"/>
                    <a:pt x="24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0" y="12"/>
                    <a:pt x="8" y="12"/>
                  </a:cubicBezTo>
                  <a:cubicBezTo>
                    <a:pt x="5" y="10"/>
                    <a:pt x="3" y="9"/>
                    <a:pt x="0" y="8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Freeform 233">
              <a:extLst>
                <a:ext uri="{FF2B5EF4-FFF2-40B4-BE49-F238E27FC236}">
                  <a16:creationId xmlns:a16="http://schemas.microsoft.com/office/drawing/2014/main" id="{ED91A175-69B3-131C-6D1C-E8594D9C4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5625" y="2852738"/>
              <a:ext cx="38100" cy="66675"/>
            </a:xfrm>
            <a:custGeom>
              <a:avLst/>
              <a:gdLst>
                <a:gd name="T0" fmla="*/ 12 w 14"/>
                <a:gd name="T1" fmla="*/ 21 h 25"/>
                <a:gd name="T2" fmla="*/ 3 w 14"/>
                <a:gd name="T3" fmla="*/ 25 h 25"/>
                <a:gd name="T4" fmla="*/ 3 w 14"/>
                <a:gd name="T5" fmla="*/ 12 h 25"/>
                <a:gd name="T6" fmla="*/ 1 w 14"/>
                <a:gd name="T7" fmla="*/ 10 h 25"/>
                <a:gd name="T8" fmla="*/ 0 w 14"/>
                <a:gd name="T9" fmla="*/ 4 h 25"/>
                <a:gd name="T10" fmla="*/ 7 w 14"/>
                <a:gd name="T11" fmla="*/ 4 h 25"/>
                <a:gd name="T12" fmla="*/ 10 w 14"/>
                <a:gd name="T13" fmla="*/ 0 h 25"/>
                <a:gd name="T14" fmla="*/ 14 w 14"/>
                <a:gd name="T15" fmla="*/ 5 h 25"/>
                <a:gd name="T16" fmla="*/ 12 w 14"/>
                <a:gd name="T17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5">
                  <a:moveTo>
                    <a:pt x="12" y="21"/>
                  </a:moveTo>
                  <a:cubicBezTo>
                    <a:pt x="3" y="25"/>
                    <a:pt x="3" y="25"/>
                    <a:pt x="3" y="25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11"/>
                    <a:pt x="13" y="16"/>
                    <a:pt x="12" y="21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59" name="Groupe 158">
              <a:extLst>
                <a:ext uri="{FF2B5EF4-FFF2-40B4-BE49-F238E27FC236}">
                  <a16:creationId xmlns:a16="http://schemas.microsoft.com/office/drawing/2014/main" id="{E6366CC9-A305-5EAF-D81A-33DE6DEADDF5}"/>
                </a:ext>
              </a:extLst>
            </p:cNvPr>
            <p:cNvGrpSpPr/>
            <p:nvPr/>
          </p:nvGrpSpPr>
          <p:grpSpPr>
            <a:xfrm>
              <a:off x="4319586" y="2640012"/>
              <a:ext cx="290512" cy="352425"/>
              <a:chOff x="4319587" y="2640013"/>
              <a:chExt cx="290512" cy="352425"/>
            </a:xfrm>
            <a:grpFill/>
          </p:grpSpPr>
          <p:sp>
            <p:nvSpPr>
              <p:cNvPr id="275" name="Freeform 231">
                <a:extLst>
                  <a:ext uri="{FF2B5EF4-FFF2-40B4-BE49-F238E27FC236}">
                    <a16:creationId xmlns:a16="http://schemas.microsoft.com/office/drawing/2014/main" id="{51FFD31B-C36E-D336-23FB-D99B89FEA6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7225" y="2944813"/>
                <a:ext cx="69850" cy="47625"/>
              </a:xfrm>
              <a:custGeom>
                <a:avLst/>
                <a:gdLst>
                  <a:gd name="T0" fmla="*/ 26 w 26"/>
                  <a:gd name="T1" fmla="*/ 0 h 18"/>
                  <a:gd name="T2" fmla="*/ 24 w 26"/>
                  <a:gd name="T3" fmla="*/ 18 h 18"/>
                  <a:gd name="T4" fmla="*/ 18 w 26"/>
                  <a:gd name="T5" fmla="*/ 18 h 18"/>
                  <a:gd name="T6" fmla="*/ 13 w 26"/>
                  <a:gd name="T7" fmla="*/ 13 h 18"/>
                  <a:gd name="T8" fmla="*/ 8 w 26"/>
                  <a:gd name="T9" fmla="*/ 12 h 18"/>
                  <a:gd name="T10" fmla="*/ 0 w 26"/>
                  <a:gd name="T11" fmla="*/ 8 h 18"/>
                  <a:gd name="T12" fmla="*/ 1 w 26"/>
                  <a:gd name="T13" fmla="*/ 2 h 18"/>
                  <a:gd name="T14" fmla="*/ 4 w 26"/>
                  <a:gd name="T15" fmla="*/ 3 h 18"/>
                  <a:gd name="T16" fmla="*/ 7 w 26"/>
                  <a:gd name="T17" fmla="*/ 2 h 18"/>
                  <a:gd name="T18" fmla="*/ 13 w 26"/>
                  <a:gd name="T19" fmla="*/ 4 h 18"/>
                  <a:gd name="T20" fmla="*/ 22 w 26"/>
                  <a:gd name="T21" fmla="*/ 0 h 18"/>
                  <a:gd name="T22" fmla="*/ 26 w 26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18">
                    <a:moveTo>
                      <a:pt x="26" y="0"/>
                    </a:moveTo>
                    <a:cubicBezTo>
                      <a:pt x="25" y="6"/>
                      <a:pt x="24" y="12"/>
                      <a:pt x="24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0" y="12"/>
                      <a:pt x="8" y="12"/>
                    </a:cubicBezTo>
                    <a:cubicBezTo>
                      <a:pt x="5" y="10"/>
                      <a:pt x="3" y="9"/>
                      <a:pt x="0" y="8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6" name="Freeform 234">
                <a:extLst>
                  <a:ext uri="{FF2B5EF4-FFF2-40B4-BE49-F238E27FC236}">
                    <a16:creationId xmlns:a16="http://schemas.microsoft.com/office/drawing/2014/main" id="{4CB5FC72-27EA-BD11-1285-3DFF43DCE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5625" y="2852738"/>
                <a:ext cx="38100" cy="66675"/>
              </a:xfrm>
              <a:custGeom>
                <a:avLst/>
                <a:gdLst>
                  <a:gd name="T0" fmla="*/ 12 w 14"/>
                  <a:gd name="T1" fmla="*/ 21 h 25"/>
                  <a:gd name="T2" fmla="*/ 3 w 14"/>
                  <a:gd name="T3" fmla="*/ 25 h 25"/>
                  <a:gd name="T4" fmla="*/ 3 w 14"/>
                  <a:gd name="T5" fmla="*/ 12 h 25"/>
                  <a:gd name="T6" fmla="*/ 1 w 14"/>
                  <a:gd name="T7" fmla="*/ 10 h 25"/>
                  <a:gd name="T8" fmla="*/ 0 w 14"/>
                  <a:gd name="T9" fmla="*/ 4 h 25"/>
                  <a:gd name="T10" fmla="*/ 7 w 14"/>
                  <a:gd name="T11" fmla="*/ 4 h 25"/>
                  <a:gd name="T12" fmla="*/ 10 w 14"/>
                  <a:gd name="T13" fmla="*/ 0 h 25"/>
                  <a:gd name="T14" fmla="*/ 14 w 14"/>
                  <a:gd name="T15" fmla="*/ 5 h 25"/>
                  <a:gd name="T16" fmla="*/ 12 w 14"/>
                  <a:gd name="T17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5">
                    <a:moveTo>
                      <a:pt x="12" y="21"/>
                    </a:moveTo>
                    <a:cubicBezTo>
                      <a:pt x="3" y="25"/>
                      <a:pt x="3" y="25"/>
                      <a:pt x="3" y="25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11"/>
                      <a:pt x="13" y="16"/>
                      <a:pt x="12" y="21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7" name="Freeform 235">
                <a:extLst>
                  <a:ext uri="{FF2B5EF4-FFF2-40B4-BE49-F238E27FC236}">
                    <a16:creationId xmlns:a16="http://schemas.microsoft.com/office/drawing/2014/main" id="{B8E15DAD-8ABD-23A2-987E-C37DD0DE98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9587" y="2640013"/>
                <a:ext cx="290512" cy="312737"/>
              </a:xfrm>
              <a:custGeom>
                <a:avLst/>
                <a:gdLst>
                  <a:gd name="T0" fmla="*/ 14 w 108"/>
                  <a:gd name="T1" fmla="*/ 48 h 116"/>
                  <a:gd name="T2" fmla="*/ 21 w 108"/>
                  <a:gd name="T3" fmla="*/ 39 h 116"/>
                  <a:gd name="T4" fmla="*/ 27 w 108"/>
                  <a:gd name="T5" fmla="*/ 39 h 116"/>
                  <a:gd name="T6" fmla="*/ 34 w 108"/>
                  <a:gd name="T7" fmla="*/ 44 h 116"/>
                  <a:gd name="T8" fmla="*/ 42 w 108"/>
                  <a:gd name="T9" fmla="*/ 61 h 116"/>
                  <a:gd name="T10" fmla="*/ 48 w 108"/>
                  <a:gd name="T11" fmla="*/ 65 h 116"/>
                  <a:gd name="T12" fmla="*/ 49 w 108"/>
                  <a:gd name="T13" fmla="*/ 68 h 116"/>
                  <a:gd name="T14" fmla="*/ 54 w 108"/>
                  <a:gd name="T15" fmla="*/ 70 h 116"/>
                  <a:gd name="T16" fmla="*/ 61 w 108"/>
                  <a:gd name="T17" fmla="*/ 78 h 116"/>
                  <a:gd name="T18" fmla="*/ 63 w 108"/>
                  <a:gd name="T19" fmla="*/ 78 h 116"/>
                  <a:gd name="T20" fmla="*/ 64 w 108"/>
                  <a:gd name="T21" fmla="*/ 81 h 116"/>
                  <a:gd name="T22" fmla="*/ 72 w 108"/>
                  <a:gd name="T23" fmla="*/ 83 h 116"/>
                  <a:gd name="T24" fmla="*/ 76 w 108"/>
                  <a:gd name="T25" fmla="*/ 86 h 116"/>
                  <a:gd name="T26" fmla="*/ 77 w 108"/>
                  <a:gd name="T27" fmla="*/ 89 h 116"/>
                  <a:gd name="T28" fmla="*/ 84 w 108"/>
                  <a:gd name="T29" fmla="*/ 92 h 116"/>
                  <a:gd name="T30" fmla="*/ 86 w 108"/>
                  <a:gd name="T31" fmla="*/ 99 h 116"/>
                  <a:gd name="T32" fmla="*/ 87 w 108"/>
                  <a:gd name="T33" fmla="*/ 105 h 116"/>
                  <a:gd name="T34" fmla="*/ 84 w 108"/>
                  <a:gd name="T35" fmla="*/ 111 h 116"/>
                  <a:gd name="T36" fmla="*/ 87 w 108"/>
                  <a:gd name="T37" fmla="*/ 116 h 116"/>
                  <a:gd name="T38" fmla="*/ 91 w 108"/>
                  <a:gd name="T39" fmla="*/ 112 h 116"/>
                  <a:gd name="T40" fmla="*/ 92 w 108"/>
                  <a:gd name="T41" fmla="*/ 109 h 116"/>
                  <a:gd name="T42" fmla="*/ 98 w 108"/>
                  <a:gd name="T43" fmla="*/ 105 h 116"/>
                  <a:gd name="T44" fmla="*/ 97 w 108"/>
                  <a:gd name="T45" fmla="*/ 99 h 116"/>
                  <a:gd name="T46" fmla="*/ 91 w 108"/>
                  <a:gd name="T47" fmla="*/ 96 h 116"/>
                  <a:gd name="T48" fmla="*/ 96 w 108"/>
                  <a:gd name="T49" fmla="*/ 89 h 116"/>
                  <a:gd name="T50" fmla="*/ 102 w 108"/>
                  <a:gd name="T51" fmla="*/ 90 h 116"/>
                  <a:gd name="T52" fmla="*/ 105 w 108"/>
                  <a:gd name="T53" fmla="*/ 95 h 116"/>
                  <a:gd name="T54" fmla="*/ 108 w 108"/>
                  <a:gd name="T55" fmla="*/ 92 h 116"/>
                  <a:gd name="T56" fmla="*/ 105 w 108"/>
                  <a:gd name="T57" fmla="*/ 84 h 116"/>
                  <a:gd name="T58" fmla="*/ 96 w 108"/>
                  <a:gd name="T59" fmla="*/ 81 h 116"/>
                  <a:gd name="T60" fmla="*/ 91 w 108"/>
                  <a:gd name="T61" fmla="*/ 76 h 116"/>
                  <a:gd name="T62" fmla="*/ 91 w 108"/>
                  <a:gd name="T63" fmla="*/ 73 h 116"/>
                  <a:gd name="T64" fmla="*/ 88 w 108"/>
                  <a:gd name="T65" fmla="*/ 70 h 116"/>
                  <a:gd name="T66" fmla="*/ 85 w 108"/>
                  <a:gd name="T67" fmla="*/ 71 h 116"/>
                  <a:gd name="T68" fmla="*/ 77 w 108"/>
                  <a:gd name="T69" fmla="*/ 67 h 116"/>
                  <a:gd name="T70" fmla="*/ 69 w 108"/>
                  <a:gd name="T71" fmla="*/ 52 h 116"/>
                  <a:gd name="T72" fmla="*/ 64 w 108"/>
                  <a:gd name="T73" fmla="*/ 51 h 116"/>
                  <a:gd name="T74" fmla="*/ 56 w 108"/>
                  <a:gd name="T75" fmla="*/ 43 h 116"/>
                  <a:gd name="T76" fmla="*/ 56 w 108"/>
                  <a:gd name="T77" fmla="*/ 32 h 116"/>
                  <a:gd name="T78" fmla="*/ 63 w 108"/>
                  <a:gd name="T79" fmla="*/ 26 h 116"/>
                  <a:gd name="T80" fmla="*/ 60 w 108"/>
                  <a:gd name="T81" fmla="*/ 21 h 116"/>
                  <a:gd name="T82" fmla="*/ 63 w 108"/>
                  <a:gd name="T83" fmla="*/ 6 h 116"/>
                  <a:gd name="T84" fmla="*/ 46 w 108"/>
                  <a:gd name="T85" fmla="*/ 0 h 116"/>
                  <a:gd name="T86" fmla="*/ 30 w 108"/>
                  <a:gd name="T87" fmla="*/ 5 h 116"/>
                  <a:gd name="T88" fmla="*/ 24 w 108"/>
                  <a:gd name="T89" fmla="*/ 13 h 116"/>
                  <a:gd name="T90" fmla="*/ 3 w 108"/>
                  <a:gd name="T91" fmla="*/ 15 h 116"/>
                  <a:gd name="T92" fmla="*/ 0 w 108"/>
                  <a:gd name="T93" fmla="*/ 35 h 116"/>
                  <a:gd name="T94" fmla="*/ 8 w 108"/>
                  <a:gd name="T95" fmla="*/ 52 h 116"/>
                  <a:gd name="T96" fmla="*/ 14 w 108"/>
                  <a:gd name="T97" fmla="*/ 4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8" h="116">
                    <a:moveTo>
                      <a:pt x="14" y="48"/>
                    </a:moveTo>
                    <a:cubicBezTo>
                      <a:pt x="21" y="39"/>
                      <a:pt x="21" y="39"/>
                      <a:pt x="21" y="39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42" y="61"/>
                      <a:pt x="42" y="61"/>
                      <a:pt x="42" y="61"/>
                    </a:cubicBezTo>
                    <a:cubicBezTo>
                      <a:pt x="48" y="65"/>
                      <a:pt x="48" y="65"/>
                      <a:pt x="48" y="65"/>
                    </a:cubicBezTo>
                    <a:cubicBezTo>
                      <a:pt x="49" y="68"/>
                      <a:pt x="49" y="68"/>
                      <a:pt x="49" y="68"/>
                    </a:cubicBezTo>
                    <a:cubicBezTo>
                      <a:pt x="54" y="70"/>
                      <a:pt x="54" y="70"/>
                      <a:pt x="54" y="70"/>
                    </a:cubicBezTo>
                    <a:cubicBezTo>
                      <a:pt x="61" y="78"/>
                      <a:pt x="61" y="78"/>
                      <a:pt x="61" y="78"/>
                    </a:cubicBezTo>
                    <a:cubicBezTo>
                      <a:pt x="63" y="78"/>
                      <a:pt x="63" y="78"/>
                      <a:pt x="63" y="78"/>
                    </a:cubicBezTo>
                    <a:cubicBezTo>
                      <a:pt x="64" y="81"/>
                      <a:pt x="64" y="81"/>
                      <a:pt x="64" y="81"/>
                    </a:cubicBezTo>
                    <a:cubicBezTo>
                      <a:pt x="72" y="83"/>
                      <a:pt x="72" y="83"/>
                      <a:pt x="72" y="83"/>
                    </a:cubicBezTo>
                    <a:cubicBezTo>
                      <a:pt x="76" y="86"/>
                      <a:pt x="76" y="86"/>
                      <a:pt x="76" y="86"/>
                    </a:cubicBezTo>
                    <a:cubicBezTo>
                      <a:pt x="77" y="89"/>
                      <a:pt x="77" y="89"/>
                      <a:pt x="77" y="89"/>
                    </a:cubicBezTo>
                    <a:cubicBezTo>
                      <a:pt x="84" y="92"/>
                      <a:pt x="84" y="92"/>
                      <a:pt x="84" y="92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7" y="105"/>
                      <a:pt x="87" y="105"/>
                      <a:pt x="87" y="105"/>
                    </a:cubicBezTo>
                    <a:cubicBezTo>
                      <a:pt x="84" y="111"/>
                      <a:pt x="84" y="111"/>
                      <a:pt x="84" y="111"/>
                    </a:cubicBezTo>
                    <a:cubicBezTo>
                      <a:pt x="87" y="116"/>
                      <a:pt x="87" y="116"/>
                      <a:pt x="87" y="116"/>
                    </a:cubicBezTo>
                    <a:cubicBezTo>
                      <a:pt x="91" y="112"/>
                      <a:pt x="91" y="112"/>
                      <a:pt x="91" y="112"/>
                    </a:cubicBezTo>
                    <a:cubicBezTo>
                      <a:pt x="92" y="109"/>
                      <a:pt x="92" y="109"/>
                      <a:pt x="92" y="109"/>
                    </a:cubicBezTo>
                    <a:cubicBezTo>
                      <a:pt x="98" y="105"/>
                      <a:pt x="98" y="105"/>
                      <a:pt x="98" y="105"/>
                    </a:cubicBezTo>
                    <a:cubicBezTo>
                      <a:pt x="97" y="99"/>
                      <a:pt x="97" y="99"/>
                      <a:pt x="97" y="99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102" y="90"/>
                      <a:pt x="102" y="90"/>
                      <a:pt x="102" y="90"/>
                    </a:cubicBezTo>
                    <a:cubicBezTo>
                      <a:pt x="105" y="95"/>
                      <a:pt x="105" y="95"/>
                      <a:pt x="105" y="95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5" y="84"/>
                      <a:pt x="105" y="84"/>
                      <a:pt x="105" y="84"/>
                    </a:cubicBezTo>
                    <a:cubicBezTo>
                      <a:pt x="96" y="81"/>
                      <a:pt x="96" y="81"/>
                      <a:pt x="96" y="81"/>
                    </a:cubicBezTo>
                    <a:cubicBezTo>
                      <a:pt x="91" y="76"/>
                      <a:pt x="91" y="76"/>
                      <a:pt x="91" y="76"/>
                    </a:cubicBezTo>
                    <a:cubicBezTo>
                      <a:pt x="91" y="73"/>
                      <a:pt x="91" y="73"/>
                      <a:pt x="91" y="73"/>
                    </a:cubicBezTo>
                    <a:cubicBezTo>
                      <a:pt x="88" y="70"/>
                      <a:pt x="88" y="70"/>
                      <a:pt x="88" y="70"/>
                    </a:cubicBezTo>
                    <a:cubicBezTo>
                      <a:pt x="85" y="71"/>
                      <a:pt x="85" y="71"/>
                      <a:pt x="85" y="71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69" y="52"/>
                      <a:pt x="69" y="52"/>
                      <a:pt x="69" y="52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56" y="43"/>
                      <a:pt x="56" y="43"/>
                      <a:pt x="56" y="43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8" y="29"/>
                      <a:pt x="60" y="26"/>
                      <a:pt x="63" y="26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8" y="52"/>
                      <a:pt x="8" y="52"/>
                      <a:pt x="8" y="52"/>
                    </a:cubicBezTo>
                    <a:lnTo>
                      <a:pt x="14" y="4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60" name="Freeform 236">
              <a:extLst>
                <a:ext uri="{FF2B5EF4-FFF2-40B4-BE49-F238E27FC236}">
                  <a16:creationId xmlns:a16="http://schemas.microsoft.com/office/drawing/2014/main" id="{DB8FE48B-37AC-D61C-4FAA-0B25B5005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512" y="1917700"/>
              <a:ext cx="230187" cy="147637"/>
            </a:xfrm>
            <a:custGeom>
              <a:avLst/>
              <a:gdLst>
                <a:gd name="T0" fmla="*/ 82 w 86"/>
                <a:gd name="T1" fmla="*/ 36 h 55"/>
                <a:gd name="T2" fmla="*/ 53 w 86"/>
                <a:gd name="T3" fmla="*/ 54 h 55"/>
                <a:gd name="T4" fmla="*/ 41 w 86"/>
                <a:gd name="T5" fmla="*/ 55 h 55"/>
                <a:gd name="T6" fmla="*/ 12 w 86"/>
                <a:gd name="T7" fmla="*/ 43 h 55"/>
                <a:gd name="T8" fmla="*/ 22 w 86"/>
                <a:gd name="T9" fmla="*/ 38 h 55"/>
                <a:gd name="T10" fmla="*/ 19 w 86"/>
                <a:gd name="T11" fmla="*/ 33 h 55"/>
                <a:gd name="T12" fmla="*/ 5 w 86"/>
                <a:gd name="T13" fmla="*/ 34 h 55"/>
                <a:gd name="T14" fmla="*/ 5 w 86"/>
                <a:gd name="T15" fmla="*/ 31 h 55"/>
                <a:gd name="T16" fmla="*/ 19 w 86"/>
                <a:gd name="T17" fmla="*/ 26 h 55"/>
                <a:gd name="T18" fmla="*/ 15 w 86"/>
                <a:gd name="T19" fmla="*/ 22 h 55"/>
                <a:gd name="T20" fmla="*/ 0 w 86"/>
                <a:gd name="T21" fmla="*/ 22 h 55"/>
                <a:gd name="T22" fmla="*/ 0 w 86"/>
                <a:gd name="T23" fmla="*/ 16 h 55"/>
                <a:gd name="T24" fmla="*/ 8 w 86"/>
                <a:gd name="T25" fmla="*/ 16 h 55"/>
                <a:gd name="T26" fmla="*/ 7 w 86"/>
                <a:gd name="T27" fmla="*/ 9 h 55"/>
                <a:gd name="T28" fmla="*/ 13 w 86"/>
                <a:gd name="T29" fmla="*/ 9 h 55"/>
                <a:gd name="T30" fmla="*/ 11 w 86"/>
                <a:gd name="T31" fmla="*/ 3 h 55"/>
                <a:gd name="T32" fmla="*/ 14 w 86"/>
                <a:gd name="T33" fmla="*/ 0 h 55"/>
                <a:gd name="T34" fmla="*/ 25 w 86"/>
                <a:gd name="T35" fmla="*/ 9 h 55"/>
                <a:gd name="T36" fmla="*/ 27 w 86"/>
                <a:gd name="T37" fmla="*/ 19 h 55"/>
                <a:gd name="T38" fmla="*/ 37 w 86"/>
                <a:gd name="T39" fmla="*/ 11 h 55"/>
                <a:gd name="T40" fmla="*/ 40 w 86"/>
                <a:gd name="T41" fmla="*/ 15 h 55"/>
                <a:gd name="T42" fmla="*/ 45 w 86"/>
                <a:gd name="T43" fmla="*/ 9 h 55"/>
                <a:gd name="T44" fmla="*/ 49 w 86"/>
                <a:gd name="T45" fmla="*/ 14 h 55"/>
                <a:gd name="T46" fmla="*/ 63 w 86"/>
                <a:gd name="T47" fmla="*/ 10 h 55"/>
                <a:gd name="T48" fmla="*/ 65 w 86"/>
                <a:gd name="T49" fmla="*/ 2 h 55"/>
                <a:gd name="T50" fmla="*/ 71 w 86"/>
                <a:gd name="T51" fmla="*/ 1 h 55"/>
                <a:gd name="T52" fmla="*/ 74 w 86"/>
                <a:gd name="T53" fmla="*/ 6 h 55"/>
                <a:gd name="T54" fmla="*/ 86 w 86"/>
                <a:gd name="T55" fmla="*/ 3 h 55"/>
                <a:gd name="T56" fmla="*/ 78 w 86"/>
                <a:gd name="T57" fmla="*/ 12 h 55"/>
                <a:gd name="T58" fmla="*/ 86 w 86"/>
                <a:gd name="T59" fmla="*/ 20 h 55"/>
                <a:gd name="T60" fmla="*/ 83 w 86"/>
                <a:gd name="T61" fmla="*/ 26 h 55"/>
                <a:gd name="T62" fmla="*/ 82 w 86"/>
                <a:gd name="T63" fmla="*/ 3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6" h="55">
                  <a:moveTo>
                    <a:pt x="82" y="36"/>
                  </a:moveTo>
                  <a:cubicBezTo>
                    <a:pt x="53" y="54"/>
                    <a:pt x="53" y="54"/>
                    <a:pt x="53" y="54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31" y="51"/>
                    <a:pt x="22" y="46"/>
                    <a:pt x="12" y="43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86" y="3"/>
                    <a:pt x="86" y="3"/>
                    <a:pt x="86" y="3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5" y="22"/>
                    <a:pt x="84" y="24"/>
                    <a:pt x="83" y="26"/>
                  </a:cubicBezTo>
                  <a:cubicBezTo>
                    <a:pt x="83" y="30"/>
                    <a:pt x="83" y="33"/>
                    <a:pt x="82" y="36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Freeform 237">
              <a:extLst>
                <a:ext uri="{FF2B5EF4-FFF2-40B4-BE49-F238E27FC236}">
                  <a16:creationId xmlns:a16="http://schemas.microsoft.com/office/drawing/2014/main" id="{47D7E55E-B9BC-3565-B4E5-C5F8DEC61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512" y="1917700"/>
              <a:ext cx="230187" cy="147637"/>
            </a:xfrm>
            <a:custGeom>
              <a:avLst/>
              <a:gdLst>
                <a:gd name="T0" fmla="*/ 82 w 86"/>
                <a:gd name="T1" fmla="*/ 36 h 55"/>
                <a:gd name="T2" fmla="*/ 53 w 86"/>
                <a:gd name="T3" fmla="*/ 54 h 55"/>
                <a:gd name="T4" fmla="*/ 41 w 86"/>
                <a:gd name="T5" fmla="*/ 55 h 55"/>
                <a:gd name="T6" fmla="*/ 12 w 86"/>
                <a:gd name="T7" fmla="*/ 43 h 55"/>
                <a:gd name="T8" fmla="*/ 22 w 86"/>
                <a:gd name="T9" fmla="*/ 38 h 55"/>
                <a:gd name="T10" fmla="*/ 19 w 86"/>
                <a:gd name="T11" fmla="*/ 33 h 55"/>
                <a:gd name="T12" fmla="*/ 5 w 86"/>
                <a:gd name="T13" fmla="*/ 34 h 55"/>
                <a:gd name="T14" fmla="*/ 5 w 86"/>
                <a:gd name="T15" fmla="*/ 31 h 55"/>
                <a:gd name="T16" fmla="*/ 19 w 86"/>
                <a:gd name="T17" fmla="*/ 26 h 55"/>
                <a:gd name="T18" fmla="*/ 15 w 86"/>
                <a:gd name="T19" fmla="*/ 22 h 55"/>
                <a:gd name="T20" fmla="*/ 0 w 86"/>
                <a:gd name="T21" fmla="*/ 22 h 55"/>
                <a:gd name="T22" fmla="*/ 0 w 86"/>
                <a:gd name="T23" fmla="*/ 16 h 55"/>
                <a:gd name="T24" fmla="*/ 8 w 86"/>
                <a:gd name="T25" fmla="*/ 16 h 55"/>
                <a:gd name="T26" fmla="*/ 7 w 86"/>
                <a:gd name="T27" fmla="*/ 9 h 55"/>
                <a:gd name="T28" fmla="*/ 13 w 86"/>
                <a:gd name="T29" fmla="*/ 9 h 55"/>
                <a:gd name="T30" fmla="*/ 11 w 86"/>
                <a:gd name="T31" fmla="*/ 3 h 55"/>
                <a:gd name="T32" fmla="*/ 14 w 86"/>
                <a:gd name="T33" fmla="*/ 0 h 55"/>
                <a:gd name="T34" fmla="*/ 25 w 86"/>
                <a:gd name="T35" fmla="*/ 9 h 55"/>
                <a:gd name="T36" fmla="*/ 27 w 86"/>
                <a:gd name="T37" fmla="*/ 19 h 55"/>
                <a:gd name="T38" fmla="*/ 37 w 86"/>
                <a:gd name="T39" fmla="*/ 11 h 55"/>
                <a:gd name="T40" fmla="*/ 40 w 86"/>
                <a:gd name="T41" fmla="*/ 15 h 55"/>
                <a:gd name="T42" fmla="*/ 45 w 86"/>
                <a:gd name="T43" fmla="*/ 9 h 55"/>
                <a:gd name="T44" fmla="*/ 49 w 86"/>
                <a:gd name="T45" fmla="*/ 14 h 55"/>
                <a:gd name="T46" fmla="*/ 63 w 86"/>
                <a:gd name="T47" fmla="*/ 10 h 55"/>
                <a:gd name="T48" fmla="*/ 65 w 86"/>
                <a:gd name="T49" fmla="*/ 2 h 55"/>
                <a:gd name="T50" fmla="*/ 71 w 86"/>
                <a:gd name="T51" fmla="*/ 1 h 55"/>
                <a:gd name="T52" fmla="*/ 74 w 86"/>
                <a:gd name="T53" fmla="*/ 6 h 55"/>
                <a:gd name="T54" fmla="*/ 86 w 86"/>
                <a:gd name="T55" fmla="*/ 3 h 55"/>
                <a:gd name="T56" fmla="*/ 78 w 86"/>
                <a:gd name="T57" fmla="*/ 12 h 55"/>
                <a:gd name="T58" fmla="*/ 86 w 86"/>
                <a:gd name="T59" fmla="*/ 20 h 55"/>
                <a:gd name="T60" fmla="*/ 83 w 86"/>
                <a:gd name="T61" fmla="*/ 26 h 55"/>
                <a:gd name="T62" fmla="*/ 82 w 86"/>
                <a:gd name="T63" fmla="*/ 3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6" h="55">
                  <a:moveTo>
                    <a:pt x="82" y="36"/>
                  </a:moveTo>
                  <a:cubicBezTo>
                    <a:pt x="53" y="54"/>
                    <a:pt x="53" y="54"/>
                    <a:pt x="53" y="54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31" y="51"/>
                    <a:pt x="22" y="46"/>
                    <a:pt x="12" y="43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86" y="3"/>
                    <a:pt x="86" y="3"/>
                    <a:pt x="86" y="3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5" y="22"/>
                    <a:pt x="84" y="24"/>
                    <a:pt x="83" y="26"/>
                  </a:cubicBezTo>
                  <a:cubicBezTo>
                    <a:pt x="83" y="30"/>
                    <a:pt x="83" y="33"/>
                    <a:pt x="82" y="36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Freeform 238">
              <a:extLst>
                <a:ext uri="{FF2B5EF4-FFF2-40B4-BE49-F238E27FC236}">
                  <a16:creationId xmlns:a16="http://schemas.microsoft.com/office/drawing/2014/main" id="{3808B296-0801-4E3D-3388-2E54D9962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9536" y="2366962"/>
              <a:ext cx="107950" cy="144462"/>
            </a:xfrm>
            <a:custGeom>
              <a:avLst/>
              <a:gdLst>
                <a:gd name="T0" fmla="*/ 68 w 68"/>
                <a:gd name="T1" fmla="*/ 25 h 91"/>
                <a:gd name="T2" fmla="*/ 66 w 68"/>
                <a:gd name="T3" fmla="*/ 29 h 91"/>
                <a:gd name="T4" fmla="*/ 53 w 68"/>
                <a:gd name="T5" fmla="*/ 30 h 91"/>
                <a:gd name="T6" fmla="*/ 49 w 68"/>
                <a:gd name="T7" fmla="*/ 25 h 91"/>
                <a:gd name="T8" fmla="*/ 44 w 68"/>
                <a:gd name="T9" fmla="*/ 30 h 91"/>
                <a:gd name="T10" fmla="*/ 36 w 68"/>
                <a:gd name="T11" fmla="*/ 20 h 91"/>
                <a:gd name="T12" fmla="*/ 36 w 68"/>
                <a:gd name="T13" fmla="*/ 15 h 91"/>
                <a:gd name="T14" fmla="*/ 44 w 68"/>
                <a:gd name="T15" fmla="*/ 2 h 91"/>
                <a:gd name="T16" fmla="*/ 34 w 68"/>
                <a:gd name="T17" fmla="*/ 0 h 91"/>
                <a:gd name="T18" fmla="*/ 24 w 68"/>
                <a:gd name="T19" fmla="*/ 12 h 91"/>
                <a:gd name="T20" fmla="*/ 31 w 68"/>
                <a:gd name="T21" fmla="*/ 18 h 91"/>
                <a:gd name="T22" fmla="*/ 27 w 68"/>
                <a:gd name="T23" fmla="*/ 22 h 91"/>
                <a:gd name="T24" fmla="*/ 27 w 68"/>
                <a:gd name="T25" fmla="*/ 24 h 91"/>
                <a:gd name="T26" fmla="*/ 7 w 68"/>
                <a:gd name="T27" fmla="*/ 24 h 91"/>
                <a:gd name="T28" fmla="*/ 4 w 68"/>
                <a:gd name="T29" fmla="*/ 32 h 91"/>
                <a:gd name="T30" fmla="*/ 10 w 68"/>
                <a:gd name="T31" fmla="*/ 35 h 91"/>
                <a:gd name="T32" fmla="*/ 0 w 68"/>
                <a:gd name="T33" fmla="*/ 46 h 91"/>
                <a:gd name="T34" fmla="*/ 5 w 68"/>
                <a:gd name="T35" fmla="*/ 51 h 91"/>
                <a:gd name="T36" fmla="*/ 22 w 68"/>
                <a:gd name="T37" fmla="*/ 46 h 91"/>
                <a:gd name="T38" fmla="*/ 21 w 68"/>
                <a:gd name="T39" fmla="*/ 56 h 91"/>
                <a:gd name="T40" fmla="*/ 5 w 68"/>
                <a:gd name="T41" fmla="*/ 61 h 91"/>
                <a:gd name="T42" fmla="*/ 4 w 68"/>
                <a:gd name="T43" fmla="*/ 69 h 91"/>
                <a:gd name="T44" fmla="*/ 17 w 68"/>
                <a:gd name="T45" fmla="*/ 69 h 91"/>
                <a:gd name="T46" fmla="*/ 0 w 68"/>
                <a:gd name="T47" fmla="*/ 79 h 91"/>
                <a:gd name="T48" fmla="*/ 4 w 68"/>
                <a:gd name="T49" fmla="*/ 91 h 91"/>
                <a:gd name="T50" fmla="*/ 27 w 68"/>
                <a:gd name="T51" fmla="*/ 88 h 91"/>
                <a:gd name="T52" fmla="*/ 41 w 68"/>
                <a:gd name="T53" fmla="*/ 76 h 91"/>
                <a:gd name="T54" fmla="*/ 53 w 68"/>
                <a:gd name="T55" fmla="*/ 74 h 91"/>
                <a:gd name="T56" fmla="*/ 59 w 68"/>
                <a:gd name="T57" fmla="*/ 68 h 91"/>
                <a:gd name="T58" fmla="*/ 58 w 68"/>
                <a:gd name="T59" fmla="*/ 39 h 91"/>
                <a:gd name="T60" fmla="*/ 63 w 68"/>
                <a:gd name="T61" fmla="*/ 30 h 91"/>
                <a:gd name="T62" fmla="*/ 68 w 68"/>
                <a:gd name="T63" fmla="*/ 2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8" h="91">
                  <a:moveTo>
                    <a:pt x="68" y="25"/>
                  </a:moveTo>
                  <a:lnTo>
                    <a:pt x="66" y="29"/>
                  </a:lnTo>
                  <a:lnTo>
                    <a:pt x="53" y="30"/>
                  </a:lnTo>
                  <a:lnTo>
                    <a:pt x="49" y="25"/>
                  </a:lnTo>
                  <a:lnTo>
                    <a:pt x="44" y="30"/>
                  </a:lnTo>
                  <a:lnTo>
                    <a:pt x="36" y="20"/>
                  </a:lnTo>
                  <a:lnTo>
                    <a:pt x="36" y="15"/>
                  </a:lnTo>
                  <a:lnTo>
                    <a:pt x="44" y="2"/>
                  </a:lnTo>
                  <a:lnTo>
                    <a:pt x="34" y="0"/>
                  </a:lnTo>
                  <a:lnTo>
                    <a:pt x="24" y="12"/>
                  </a:lnTo>
                  <a:lnTo>
                    <a:pt x="31" y="18"/>
                  </a:lnTo>
                  <a:lnTo>
                    <a:pt x="27" y="22"/>
                  </a:lnTo>
                  <a:lnTo>
                    <a:pt x="27" y="24"/>
                  </a:lnTo>
                  <a:lnTo>
                    <a:pt x="7" y="24"/>
                  </a:lnTo>
                  <a:lnTo>
                    <a:pt x="4" y="32"/>
                  </a:lnTo>
                  <a:lnTo>
                    <a:pt x="10" y="35"/>
                  </a:lnTo>
                  <a:lnTo>
                    <a:pt x="0" y="46"/>
                  </a:lnTo>
                  <a:lnTo>
                    <a:pt x="5" y="51"/>
                  </a:lnTo>
                  <a:lnTo>
                    <a:pt x="22" y="46"/>
                  </a:lnTo>
                  <a:lnTo>
                    <a:pt x="21" y="56"/>
                  </a:lnTo>
                  <a:lnTo>
                    <a:pt x="5" y="61"/>
                  </a:lnTo>
                  <a:lnTo>
                    <a:pt x="4" y="69"/>
                  </a:lnTo>
                  <a:lnTo>
                    <a:pt x="17" y="69"/>
                  </a:lnTo>
                  <a:lnTo>
                    <a:pt x="0" y="79"/>
                  </a:lnTo>
                  <a:lnTo>
                    <a:pt x="4" y="91"/>
                  </a:lnTo>
                  <a:lnTo>
                    <a:pt x="27" y="88"/>
                  </a:lnTo>
                  <a:lnTo>
                    <a:pt x="41" y="76"/>
                  </a:lnTo>
                  <a:lnTo>
                    <a:pt x="53" y="74"/>
                  </a:lnTo>
                  <a:lnTo>
                    <a:pt x="59" y="68"/>
                  </a:lnTo>
                  <a:lnTo>
                    <a:pt x="58" y="39"/>
                  </a:lnTo>
                  <a:lnTo>
                    <a:pt x="63" y="30"/>
                  </a:lnTo>
                  <a:lnTo>
                    <a:pt x="68" y="2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Freeform 239">
              <a:extLst>
                <a:ext uri="{FF2B5EF4-FFF2-40B4-BE49-F238E27FC236}">
                  <a16:creationId xmlns:a16="http://schemas.microsoft.com/office/drawing/2014/main" id="{81341FEA-7835-30CC-E4D2-764F2CD72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0250" y="2603499"/>
              <a:ext cx="171450" cy="85725"/>
            </a:xfrm>
            <a:custGeom>
              <a:avLst/>
              <a:gdLst>
                <a:gd name="T0" fmla="*/ 64 w 64"/>
                <a:gd name="T1" fmla="*/ 7 h 32"/>
                <a:gd name="T2" fmla="*/ 54 w 64"/>
                <a:gd name="T3" fmla="*/ 1 h 32"/>
                <a:gd name="T4" fmla="*/ 40 w 64"/>
                <a:gd name="T5" fmla="*/ 0 h 32"/>
                <a:gd name="T6" fmla="*/ 22 w 64"/>
                <a:gd name="T7" fmla="*/ 8 h 32"/>
                <a:gd name="T8" fmla="*/ 9 w 64"/>
                <a:gd name="T9" fmla="*/ 5 h 32"/>
                <a:gd name="T10" fmla="*/ 5 w 64"/>
                <a:gd name="T11" fmla="*/ 6 h 32"/>
                <a:gd name="T12" fmla="*/ 0 w 64"/>
                <a:gd name="T13" fmla="*/ 17 h 32"/>
                <a:gd name="T14" fmla="*/ 15 w 64"/>
                <a:gd name="T15" fmla="*/ 32 h 32"/>
                <a:gd name="T16" fmla="*/ 24 w 64"/>
                <a:gd name="T17" fmla="*/ 28 h 32"/>
                <a:gd name="T18" fmla="*/ 24 w 64"/>
                <a:gd name="T19" fmla="*/ 27 h 32"/>
                <a:gd name="T20" fmla="*/ 31 w 64"/>
                <a:gd name="T21" fmla="*/ 28 h 32"/>
                <a:gd name="T22" fmla="*/ 37 w 64"/>
                <a:gd name="T23" fmla="*/ 29 h 32"/>
                <a:gd name="T24" fmla="*/ 64 w 64"/>
                <a:gd name="T25" fmla="*/ 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32">
                  <a:moveTo>
                    <a:pt x="64" y="7"/>
                  </a:moveTo>
                  <a:cubicBezTo>
                    <a:pt x="59" y="5"/>
                    <a:pt x="57" y="2"/>
                    <a:pt x="54" y="1"/>
                  </a:cubicBezTo>
                  <a:cubicBezTo>
                    <a:pt x="49" y="0"/>
                    <a:pt x="46" y="0"/>
                    <a:pt x="40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" y="24"/>
                    <a:pt x="8" y="26"/>
                    <a:pt x="15" y="3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46" y="21"/>
                    <a:pt x="55" y="14"/>
                    <a:pt x="64" y="7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Freeform 240">
              <a:extLst>
                <a:ext uri="{FF2B5EF4-FFF2-40B4-BE49-F238E27FC236}">
                  <a16:creationId xmlns:a16="http://schemas.microsoft.com/office/drawing/2014/main" id="{DFEF9217-CA76-1C08-9C9A-7893A0535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0250" y="2603499"/>
              <a:ext cx="171450" cy="85725"/>
            </a:xfrm>
            <a:custGeom>
              <a:avLst/>
              <a:gdLst>
                <a:gd name="T0" fmla="*/ 64 w 64"/>
                <a:gd name="T1" fmla="*/ 7 h 32"/>
                <a:gd name="T2" fmla="*/ 54 w 64"/>
                <a:gd name="T3" fmla="*/ 1 h 32"/>
                <a:gd name="T4" fmla="*/ 40 w 64"/>
                <a:gd name="T5" fmla="*/ 0 h 32"/>
                <a:gd name="T6" fmla="*/ 22 w 64"/>
                <a:gd name="T7" fmla="*/ 8 h 32"/>
                <a:gd name="T8" fmla="*/ 9 w 64"/>
                <a:gd name="T9" fmla="*/ 5 h 32"/>
                <a:gd name="T10" fmla="*/ 5 w 64"/>
                <a:gd name="T11" fmla="*/ 6 h 32"/>
                <a:gd name="T12" fmla="*/ 0 w 64"/>
                <a:gd name="T13" fmla="*/ 17 h 32"/>
                <a:gd name="T14" fmla="*/ 15 w 64"/>
                <a:gd name="T15" fmla="*/ 32 h 32"/>
                <a:gd name="T16" fmla="*/ 24 w 64"/>
                <a:gd name="T17" fmla="*/ 28 h 32"/>
                <a:gd name="T18" fmla="*/ 24 w 64"/>
                <a:gd name="T19" fmla="*/ 27 h 32"/>
                <a:gd name="T20" fmla="*/ 31 w 64"/>
                <a:gd name="T21" fmla="*/ 28 h 32"/>
                <a:gd name="T22" fmla="*/ 37 w 64"/>
                <a:gd name="T23" fmla="*/ 29 h 32"/>
                <a:gd name="T24" fmla="*/ 64 w 64"/>
                <a:gd name="T25" fmla="*/ 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32">
                  <a:moveTo>
                    <a:pt x="64" y="7"/>
                  </a:moveTo>
                  <a:cubicBezTo>
                    <a:pt x="59" y="5"/>
                    <a:pt x="57" y="2"/>
                    <a:pt x="54" y="1"/>
                  </a:cubicBezTo>
                  <a:cubicBezTo>
                    <a:pt x="49" y="0"/>
                    <a:pt x="46" y="0"/>
                    <a:pt x="40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" y="24"/>
                    <a:pt x="8" y="26"/>
                    <a:pt x="15" y="3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46" y="21"/>
                    <a:pt x="55" y="14"/>
                    <a:pt x="64" y="7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Freeform 241">
              <a:extLst>
                <a:ext uri="{FF2B5EF4-FFF2-40B4-BE49-F238E27FC236}">
                  <a16:creationId xmlns:a16="http://schemas.microsoft.com/office/drawing/2014/main" id="{E88582F4-E7A4-3276-3584-062F60CB5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575" y="3016250"/>
              <a:ext cx="65087" cy="23812"/>
            </a:xfrm>
            <a:custGeom>
              <a:avLst/>
              <a:gdLst>
                <a:gd name="T0" fmla="*/ 0 w 41"/>
                <a:gd name="T1" fmla="*/ 0 h 15"/>
                <a:gd name="T2" fmla="*/ 27 w 41"/>
                <a:gd name="T3" fmla="*/ 2 h 15"/>
                <a:gd name="T4" fmla="*/ 29 w 41"/>
                <a:gd name="T5" fmla="*/ 7 h 15"/>
                <a:gd name="T6" fmla="*/ 41 w 41"/>
                <a:gd name="T7" fmla="*/ 4 h 15"/>
                <a:gd name="T8" fmla="*/ 38 w 41"/>
                <a:gd name="T9" fmla="*/ 12 h 15"/>
                <a:gd name="T10" fmla="*/ 17 w 41"/>
                <a:gd name="T11" fmla="*/ 15 h 15"/>
                <a:gd name="T12" fmla="*/ 14 w 41"/>
                <a:gd name="T13" fmla="*/ 9 h 15"/>
                <a:gd name="T14" fmla="*/ 0 w 41"/>
                <a:gd name="T15" fmla="*/ 9 h 15"/>
                <a:gd name="T16" fmla="*/ 0 w 4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15">
                  <a:moveTo>
                    <a:pt x="0" y="0"/>
                  </a:moveTo>
                  <a:lnTo>
                    <a:pt x="27" y="2"/>
                  </a:lnTo>
                  <a:lnTo>
                    <a:pt x="29" y="7"/>
                  </a:lnTo>
                  <a:lnTo>
                    <a:pt x="41" y="4"/>
                  </a:lnTo>
                  <a:lnTo>
                    <a:pt x="38" y="12"/>
                  </a:lnTo>
                  <a:lnTo>
                    <a:pt x="17" y="15"/>
                  </a:lnTo>
                  <a:lnTo>
                    <a:pt x="14" y="9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Freeform 243">
              <a:extLst>
                <a:ext uri="{FF2B5EF4-FFF2-40B4-BE49-F238E27FC236}">
                  <a16:creationId xmlns:a16="http://schemas.microsoft.com/office/drawing/2014/main" id="{05D8D544-42C5-7BE0-539A-0AFB73D54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261" y="2836862"/>
              <a:ext cx="165100" cy="160337"/>
            </a:xfrm>
            <a:custGeom>
              <a:avLst/>
              <a:gdLst>
                <a:gd name="T0" fmla="*/ 0 w 62"/>
                <a:gd name="T1" fmla="*/ 23 h 60"/>
                <a:gd name="T2" fmla="*/ 8 w 62"/>
                <a:gd name="T3" fmla="*/ 33 h 60"/>
                <a:gd name="T4" fmla="*/ 10 w 62"/>
                <a:gd name="T5" fmla="*/ 37 h 60"/>
                <a:gd name="T6" fmla="*/ 23 w 62"/>
                <a:gd name="T7" fmla="*/ 36 h 60"/>
                <a:gd name="T8" fmla="*/ 25 w 62"/>
                <a:gd name="T9" fmla="*/ 40 h 60"/>
                <a:gd name="T10" fmla="*/ 23 w 62"/>
                <a:gd name="T11" fmla="*/ 42 h 60"/>
                <a:gd name="T12" fmla="*/ 15 w 62"/>
                <a:gd name="T13" fmla="*/ 40 h 60"/>
                <a:gd name="T14" fmla="*/ 12 w 62"/>
                <a:gd name="T15" fmla="*/ 42 h 60"/>
                <a:gd name="T16" fmla="*/ 17 w 62"/>
                <a:gd name="T17" fmla="*/ 57 h 60"/>
                <a:gd name="T18" fmla="*/ 22 w 62"/>
                <a:gd name="T19" fmla="*/ 55 h 60"/>
                <a:gd name="T20" fmla="*/ 25 w 62"/>
                <a:gd name="T21" fmla="*/ 60 h 60"/>
                <a:gd name="T22" fmla="*/ 30 w 62"/>
                <a:gd name="T23" fmla="*/ 58 h 60"/>
                <a:gd name="T24" fmla="*/ 26 w 62"/>
                <a:gd name="T25" fmla="*/ 44 h 60"/>
                <a:gd name="T26" fmla="*/ 33 w 62"/>
                <a:gd name="T27" fmla="*/ 45 h 60"/>
                <a:gd name="T28" fmla="*/ 26 w 62"/>
                <a:gd name="T29" fmla="*/ 29 h 60"/>
                <a:gd name="T30" fmla="*/ 33 w 62"/>
                <a:gd name="T31" fmla="*/ 29 h 60"/>
                <a:gd name="T32" fmla="*/ 30 w 62"/>
                <a:gd name="T33" fmla="*/ 13 h 60"/>
                <a:gd name="T34" fmla="*/ 32 w 62"/>
                <a:gd name="T35" fmla="*/ 11 h 60"/>
                <a:gd name="T36" fmla="*/ 36 w 62"/>
                <a:gd name="T37" fmla="*/ 22 h 60"/>
                <a:gd name="T38" fmla="*/ 42 w 62"/>
                <a:gd name="T39" fmla="*/ 19 h 60"/>
                <a:gd name="T40" fmla="*/ 41 w 62"/>
                <a:gd name="T41" fmla="*/ 12 h 60"/>
                <a:gd name="T42" fmla="*/ 58 w 62"/>
                <a:gd name="T43" fmla="*/ 7 h 60"/>
                <a:gd name="T44" fmla="*/ 62 w 62"/>
                <a:gd name="T45" fmla="*/ 0 h 60"/>
                <a:gd name="T46" fmla="*/ 59 w 62"/>
                <a:gd name="T47" fmla="*/ 0 h 60"/>
                <a:gd name="T48" fmla="*/ 58 w 62"/>
                <a:gd name="T49" fmla="*/ 0 h 60"/>
                <a:gd name="T50" fmla="*/ 57 w 62"/>
                <a:gd name="T51" fmla="*/ 2 h 60"/>
                <a:gd name="T52" fmla="*/ 24 w 62"/>
                <a:gd name="T53" fmla="*/ 2 h 60"/>
                <a:gd name="T54" fmla="*/ 7 w 62"/>
                <a:gd name="T55" fmla="*/ 6 h 60"/>
                <a:gd name="T56" fmla="*/ 6 w 62"/>
                <a:gd name="T57" fmla="*/ 11 h 60"/>
                <a:gd name="T58" fmla="*/ 0 w 62"/>
                <a:gd name="T59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2" h="60">
                  <a:moveTo>
                    <a:pt x="0" y="23"/>
                  </a:moveTo>
                  <a:cubicBezTo>
                    <a:pt x="3" y="26"/>
                    <a:pt x="5" y="29"/>
                    <a:pt x="8" y="33"/>
                  </a:cubicBezTo>
                  <a:cubicBezTo>
                    <a:pt x="9" y="34"/>
                    <a:pt x="9" y="35"/>
                    <a:pt x="10" y="37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4" y="47"/>
                    <a:pt x="15" y="52"/>
                    <a:pt x="17" y="57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0" y="40"/>
                    <a:pt x="28" y="34"/>
                    <a:pt x="26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2" y="23"/>
                    <a:pt x="31" y="18"/>
                    <a:pt x="30" y="13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6" y="10"/>
                    <a:pt x="52" y="8"/>
                    <a:pt x="58" y="7"/>
                  </a:cubicBezTo>
                  <a:cubicBezTo>
                    <a:pt x="59" y="5"/>
                    <a:pt x="60" y="2"/>
                    <a:pt x="62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0" y="3"/>
                    <a:pt x="25" y="1"/>
                    <a:pt x="24" y="2"/>
                  </a:cubicBezTo>
                  <a:cubicBezTo>
                    <a:pt x="21" y="3"/>
                    <a:pt x="15" y="4"/>
                    <a:pt x="7" y="6"/>
                  </a:cubicBezTo>
                  <a:cubicBezTo>
                    <a:pt x="6" y="7"/>
                    <a:pt x="7" y="9"/>
                    <a:pt x="6" y="11"/>
                  </a:cubicBezTo>
                  <a:cubicBezTo>
                    <a:pt x="4" y="15"/>
                    <a:pt x="2" y="19"/>
                    <a:pt x="0" y="23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Freeform 244">
              <a:extLst>
                <a:ext uri="{FF2B5EF4-FFF2-40B4-BE49-F238E27FC236}">
                  <a16:creationId xmlns:a16="http://schemas.microsoft.com/office/drawing/2014/main" id="{0F3193DA-7B00-E6D5-C1E7-D19FAEA56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324" y="2787649"/>
              <a:ext cx="22225" cy="53975"/>
            </a:xfrm>
            <a:custGeom>
              <a:avLst/>
              <a:gdLst>
                <a:gd name="T0" fmla="*/ 8 w 8"/>
                <a:gd name="T1" fmla="*/ 0 h 20"/>
                <a:gd name="T2" fmla="*/ 8 w 8"/>
                <a:gd name="T3" fmla="*/ 7 h 20"/>
                <a:gd name="T4" fmla="*/ 7 w 8"/>
                <a:gd name="T5" fmla="*/ 18 h 20"/>
                <a:gd name="T6" fmla="*/ 4 w 8"/>
                <a:gd name="T7" fmla="*/ 20 h 20"/>
                <a:gd name="T8" fmla="*/ 0 w 8"/>
                <a:gd name="T9" fmla="*/ 9 h 20"/>
                <a:gd name="T10" fmla="*/ 5 w 8"/>
                <a:gd name="T11" fmla="*/ 3 h 20"/>
                <a:gd name="T12" fmla="*/ 5 w 8"/>
                <a:gd name="T13" fmla="*/ 0 h 20"/>
                <a:gd name="T14" fmla="*/ 8 w 8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0">
                  <a:moveTo>
                    <a:pt x="8" y="0"/>
                  </a:moveTo>
                  <a:cubicBezTo>
                    <a:pt x="8" y="3"/>
                    <a:pt x="8" y="5"/>
                    <a:pt x="8" y="7"/>
                  </a:cubicBezTo>
                  <a:cubicBezTo>
                    <a:pt x="8" y="11"/>
                    <a:pt x="8" y="15"/>
                    <a:pt x="7" y="18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7"/>
                    <a:pt x="3" y="5"/>
                    <a:pt x="5" y="3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68" name="Groupe 167">
              <a:extLst>
                <a:ext uri="{FF2B5EF4-FFF2-40B4-BE49-F238E27FC236}">
                  <a16:creationId xmlns:a16="http://schemas.microsoft.com/office/drawing/2014/main" id="{C0868391-71E3-3E03-F84B-E1A4C72E7F84}"/>
                </a:ext>
              </a:extLst>
            </p:cNvPr>
            <p:cNvGrpSpPr/>
            <p:nvPr/>
          </p:nvGrpSpPr>
          <p:grpSpPr>
            <a:xfrm>
              <a:off x="4054475" y="2509838"/>
              <a:ext cx="346075" cy="331786"/>
              <a:chOff x="4054475" y="2509838"/>
              <a:chExt cx="346075" cy="331787"/>
            </a:xfrm>
            <a:grpFill/>
          </p:grpSpPr>
          <p:sp>
            <p:nvSpPr>
              <p:cNvPr id="273" name="Freeform 245">
                <a:extLst>
                  <a:ext uri="{FF2B5EF4-FFF2-40B4-BE49-F238E27FC236}">
                    <a16:creationId xmlns:a16="http://schemas.microsoft.com/office/drawing/2014/main" id="{306AFAD8-2130-CFFB-31DB-4E0CC7DA62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8325" y="2787650"/>
                <a:ext cx="22225" cy="53975"/>
              </a:xfrm>
              <a:custGeom>
                <a:avLst/>
                <a:gdLst>
                  <a:gd name="T0" fmla="*/ 8 w 8"/>
                  <a:gd name="T1" fmla="*/ 0 h 20"/>
                  <a:gd name="T2" fmla="*/ 8 w 8"/>
                  <a:gd name="T3" fmla="*/ 7 h 20"/>
                  <a:gd name="T4" fmla="*/ 7 w 8"/>
                  <a:gd name="T5" fmla="*/ 18 h 20"/>
                  <a:gd name="T6" fmla="*/ 4 w 8"/>
                  <a:gd name="T7" fmla="*/ 20 h 20"/>
                  <a:gd name="T8" fmla="*/ 0 w 8"/>
                  <a:gd name="T9" fmla="*/ 9 h 20"/>
                  <a:gd name="T10" fmla="*/ 5 w 8"/>
                  <a:gd name="T11" fmla="*/ 3 h 20"/>
                  <a:gd name="T12" fmla="*/ 5 w 8"/>
                  <a:gd name="T13" fmla="*/ 0 h 20"/>
                  <a:gd name="T14" fmla="*/ 8 w 8"/>
                  <a:gd name="T1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20">
                    <a:moveTo>
                      <a:pt x="8" y="0"/>
                    </a:moveTo>
                    <a:cubicBezTo>
                      <a:pt x="8" y="3"/>
                      <a:pt x="8" y="5"/>
                      <a:pt x="8" y="7"/>
                    </a:cubicBezTo>
                    <a:cubicBezTo>
                      <a:pt x="8" y="11"/>
                      <a:pt x="8" y="15"/>
                      <a:pt x="7" y="18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7"/>
                      <a:pt x="3" y="5"/>
                      <a:pt x="5" y="3"/>
                    </a:cubicBezTo>
                    <a:cubicBezTo>
                      <a:pt x="5" y="2"/>
                      <a:pt x="5" y="1"/>
                      <a:pt x="5" y="0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4" name="Freeform 246">
                <a:extLst>
                  <a:ext uri="{FF2B5EF4-FFF2-40B4-BE49-F238E27FC236}">
                    <a16:creationId xmlns:a16="http://schemas.microsoft.com/office/drawing/2014/main" id="{C02DAA40-7F45-C016-337F-C74ABDA779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4475" y="2509838"/>
                <a:ext cx="295275" cy="300037"/>
              </a:xfrm>
              <a:custGeom>
                <a:avLst/>
                <a:gdLst>
                  <a:gd name="T0" fmla="*/ 91 w 110"/>
                  <a:gd name="T1" fmla="*/ 20 h 112"/>
                  <a:gd name="T2" fmla="*/ 85 w 110"/>
                  <a:gd name="T3" fmla="*/ 15 h 112"/>
                  <a:gd name="T4" fmla="*/ 71 w 110"/>
                  <a:gd name="T5" fmla="*/ 12 h 112"/>
                  <a:gd name="T6" fmla="*/ 64 w 110"/>
                  <a:gd name="T7" fmla="*/ 0 h 112"/>
                  <a:gd name="T8" fmla="*/ 55 w 110"/>
                  <a:gd name="T9" fmla="*/ 3 h 112"/>
                  <a:gd name="T10" fmla="*/ 54 w 110"/>
                  <a:gd name="T11" fmla="*/ 13 h 112"/>
                  <a:gd name="T12" fmla="*/ 42 w 110"/>
                  <a:gd name="T13" fmla="*/ 17 h 112"/>
                  <a:gd name="T14" fmla="*/ 43 w 110"/>
                  <a:gd name="T15" fmla="*/ 23 h 112"/>
                  <a:gd name="T16" fmla="*/ 31 w 110"/>
                  <a:gd name="T17" fmla="*/ 22 h 112"/>
                  <a:gd name="T18" fmla="*/ 27 w 110"/>
                  <a:gd name="T19" fmla="*/ 15 h 112"/>
                  <a:gd name="T20" fmla="*/ 23 w 110"/>
                  <a:gd name="T21" fmla="*/ 17 h 112"/>
                  <a:gd name="T22" fmla="*/ 23 w 110"/>
                  <a:gd name="T23" fmla="*/ 30 h 112"/>
                  <a:gd name="T24" fmla="*/ 14 w 110"/>
                  <a:gd name="T25" fmla="*/ 29 h 112"/>
                  <a:gd name="T26" fmla="*/ 13 w 110"/>
                  <a:gd name="T27" fmla="*/ 26 h 112"/>
                  <a:gd name="T28" fmla="*/ 0 w 110"/>
                  <a:gd name="T29" fmla="*/ 32 h 112"/>
                  <a:gd name="T30" fmla="*/ 0 w 110"/>
                  <a:gd name="T31" fmla="*/ 41 h 112"/>
                  <a:gd name="T32" fmla="*/ 12 w 110"/>
                  <a:gd name="T33" fmla="*/ 42 h 112"/>
                  <a:gd name="T34" fmla="*/ 24 w 110"/>
                  <a:gd name="T35" fmla="*/ 50 h 112"/>
                  <a:gd name="T36" fmla="*/ 22 w 110"/>
                  <a:gd name="T37" fmla="*/ 53 h 112"/>
                  <a:gd name="T38" fmla="*/ 26 w 110"/>
                  <a:gd name="T39" fmla="*/ 62 h 112"/>
                  <a:gd name="T40" fmla="*/ 31 w 110"/>
                  <a:gd name="T41" fmla="*/ 64 h 112"/>
                  <a:gd name="T42" fmla="*/ 28 w 110"/>
                  <a:gd name="T43" fmla="*/ 93 h 112"/>
                  <a:gd name="T44" fmla="*/ 25 w 110"/>
                  <a:gd name="T45" fmla="*/ 97 h 112"/>
                  <a:gd name="T46" fmla="*/ 30 w 110"/>
                  <a:gd name="T47" fmla="*/ 102 h 112"/>
                  <a:gd name="T48" fmla="*/ 45 w 110"/>
                  <a:gd name="T49" fmla="*/ 108 h 112"/>
                  <a:gd name="T50" fmla="*/ 50 w 110"/>
                  <a:gd name="T51" fmla="*/ 107 h 112"/>
                  <a:gd name="T52" fmla="*/ 52 w 110"/>
                  <a:gd name="T53" fmla="*/ 107 h 112"/>
                  <a:gd name="T54" fmla="*/ 63 w 110"/>
                  <a:gd name="T55" fmla="*/ 112 h 112"/>
                  <a:gd name="T56" fmla="*/ 73 w 110"/>
                  <a:gd name="T57" fmla="*/ 111 h 112"/>
                  <a:gd name="T58" fmla="*/ 72 w 110"/>
                  <a:gd name="T59" fmla="*/ 107 h 112"/>
                  <a:gd name="T60" fmla="*/ 76 w 110"/>
                  <a:gd name="T61" fmla="*/ 102 h 112"/>
                  <a:gd name="T62" fmla="*/ 91 w 110"/>
                  <a:gd name="T63" fmla="*/ 104 h 112"/>
                  <a:gd name="T64" fmla="*/ 101 w 110"/>
                  <a:gd name="T65" fmla="*/ 105 h 112"/>
                  <a:gd name="T66" fmla="*/ 107 w 110"/>
                  <a:gd name="T67" fmla="*/ 101 h 112"/>
                  <a:gd name="T68" fmla="*/ 99 w 110"/>
                  <a:gd name="T69" fmla="*/ 84 h 112"/>
                  <a:gd name="T70" fmla="*/ 102 w 110"/>
                  <a:gd name="T71" fmla="*/ 64 h 112"/>
                  <a:gd name="T72" fmla="*/ 102 w 110"/>
                  <a:gd name="T73" fmla="*/ 55 h 112"/>
                  <a:gd name="T74" fmla="*/ 98 w 110"/>
                  <a:gd name="T75" fmla="*/ 52 h 112"/>
                  <a:gd name="T76" fmla="*/ 105 w 110"/>
                  <a:gd name="T77" fmla="*/ 44 h 112"/>
                  <a:gd name="T78" fmla="*/ 110 w 110"/>
                  <a:gd name="T79" fmla="*/ 30 h 112"/>
                  <a:gd name="T80" fmla="*/ 95 w 110"/>
                  <a:gd name="T81" fmla="*/ 21 h 112"/>
                  <a:gd name="T82" fmla="*/ 91 w 110"/>
                  <a:gd name="T83" fmla="*/ 2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112">
                    <a:moveTo>
                      <a:pt x="91" y="20"/>
                    </a:moveTo>
                    <a:cubicBezTo>
                      <a:pt x="85" y="15"/>
                      <a:pt x="85" y="15"/>
                      <a:pt x="85" y="15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1" y="1"/>
                      <a:pt x="58" y="2"/>
                      <a:pt x="55" y="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3" y="23"/>
                      <a:pt x="43" y="23"/>
                      <a:pt x="43" y="23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6" y="62"/>
                      <a:pt x="26" y="62"/>
                      <a:pt x="26" y="62"/>
                    </a:cubicBezTo>
                    <a:cubicBezTo>
                      <a:pt x="31" y="64"/>
                      <a:pt x="31" y="64"/>
                      <a:pt x="31" y="64"/>
                    </a:cubicBezTo>
                    <a:cubicBezTo>
                      <a:pt x="33" y="80"/>
                      <a:pt x="32" y="90"/>
                      <a:pt x="28" y="93"/>
                    </a:cubicBezTo>
                    <a:cubicBezTo>
                      <a:pt x="25" y="97"/>
                      <a:pt x="25" y="97"/>
                      <a:pt x="25" y="97"/>
                    </a:cubicBezTo>
                    <a:cubicBezTo>
                      <a:pt x="30" y="102"/>
                      <a:pt x="30" y="102"/>
                      <a:pt x="30" y="102"/>
                    </a:cubicBezTo>
                    <a:cubicBezTo>
                      <a:pt x="45" y="108"/>
                      <a:pt x="45" y="108"/>
                      <a:pt x="45" y="108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2" y="107"/>
                      <a:pt x="52" y="107"/>
                      <a:pt x="52" y="107"/>
                    </a:cubicBezTo>
                    <a:cubicBezTo>
                      <a:pt x="63" y="112"/>
                      <a:pt x="63" y="112"/>
                      <a:pt x="63" y="112"/>
                    </a:cubicBezTo>
                    <a:cubicBezTo>
                      <a:pt x="73" y="111"/>
                      <a:pt x="73" y="111"/>
                      <a:pt x="73" y="111"/>
                    </a:cubicBezTo>
                    <a:cubicBezTo>
                      <a:pt x="71" y="110"/>
                      <a:pt x="71" y="109"/>
                      <a:pt x="72" y="107"/>
                    </a:cubicBezTo>
                    <a:cubicBezTo>
                      <a:pt x="73" y="105"/>
                      <a:pt x="74" y="104"/>
                      <a:pt x="76" y="102"/>
                    </a:cubicBezTo>
                    <a:cubicBezTo>
                      <a:pt x="82" y="99"/>
                      <a:pt x="87" y="99"/>
                      <a:pt x="91" y="104"/>
                    </a:cubicBezTo>
                    <a:cubicBezTo>
                      <a:pt x="101" y="105"/>
                      <a:pt x="101" y="105"/>
                      <a:pt x="101" y="105"/>
                    </a:cubicBezTo>
                    <a:cubicBezTo>
                      <a:pt x="107" y="101"/>
                      <a:pt x="107" y="101"/>
                      <a:pt x="107" y="101"/>
                    </a:cubicBezTo>
                    <a:cubicBezTo>
                      <a:pt x="99" y="84"/>
                      <a:pt x="99" y="84"/>
                      <a:pt x="99" y="84"/>
                    </a:cubicBezTo>
                    <a:cubicBezTo>
                      <a:pt x="102" y="64"/>
                      <a:pt x="102" y="64"/>
                      <a:pt x="102" y="64"/>
                    </a:cubicBezTo>
                    <a:cubicBezTo>
                      <a:pt x="102" y="55"/>
                      <a:pt x="102" y="55"/>
                      <a:pt x="102" y="55"/>
                    </a:cubicBezTo>
                    <a:cubicBezTo>
                      <a:pt x="98" y="52"/>
                      <a:pt x="98" y="52"/>
                      <a:pt x="98" y="52"/>
                    </a:cubicBezTo>
                    <a:cubicBezTo>
                      <a:pt x="105" y="44"/>
                      <a:pt x="105" y="44"/>
                      <a:pt x="105" y="44"/>
                    </a:cubicBezTo>
                    <a:cubicBezTo>
                      <a:pt x="110" y="30"/>
                      <a:pt x="110" y="30"/>
                      <a:pt x="110" y="30"/>
                    </a:cubicBezTo>
                    <a:cubicBezTo>
                      <a:pt x="95" y="21"/>
                      <a:pt x="95" y="21"/>
                      <a:pt x="95" y="21"/>
                    </a:cubicBezTo>
                    <a:lnTo>
                      <a:pt x="91" y="20"/>
                    </a:lnTo>
                    <a:close/>
                  </a:path>
                </a:pathLst>
              </a:custGeom>
              <a:solidFill>
                <a:srgbClr val="7126FF"/>
              </a:solidFill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69" name="Freeform 247">
              <a:extLst>
                <a:ext uri="{FF2B5EF4-FFF2-40B4-BE49-F238E27FC236}">
                  <a16:creationId xmlns:a16="http://schemas.microsoft.com/office/drawing/2014/main" id="{657249E3-20DC-23A4-973F-01817B588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125" y="1725613"/>
              <a:ext cx="219075" cy="458786"/>
            </a:xfrm>
            <a:custGeom>
              <a:avLst/>
              <a:gdLst>
                <a:gd name="T0" fmla="*/ 68 w 82"/>
                <a:gd name="T1" fmla="*/ 20 h 171"/>
                <a:gd name="T2" fmla="*/ 75 w 82"/>
                <a:gd name="T3" fmla="*/ 10 h 171"/>
                <a:gd name="T4" fmla="*/ 62 w 82"/>
                <a:gd name="T5" fmla="*/ 0 h 171"/>
                <a:gd name="T6" fmla="*/ 34 w 82"/>
                <a:gd name="T7" fmla="*/ 11 h 171"/>
                <a:gd name="T8" fmla="*/ 27 w 82"/>
                <a:gd name="T9" fmla="*/ 25 h 171"/>
                <a:gd name="T10" fmla="*/ 19 w 82"/>
                <a:gd name="T11" fmla="*/ 24 h 171"/>
                <a:gd name="T12" fmla="*/ 11 w 82"/>
                <a:gd name="T13" fmla="*/ 25 h 171"/>
                <a:gd name="T14" fmla="*/ 5 w 82"/>
                <a:gd name="T15" fmla="*/ 20 h 171"/>
                <a:gd name="T16" fmla="*/ 1 w 82"/>
                <a:gd name="T17" fmla="*/ 27 h 171"/>
                <a:gd name="T18" fmla="*/ 13 w 82"/>
                <a:gd name="T19" fmla="*/ 37 h 171"/>
                <a:gd name="T20" fmla="*/ 19 w 82"/>
                <a:gd name="T21" fmla="*/ 80 h 171"/>
                <a:gd name="T22" fmla="*/ 25 w 82"/>
                <a:gd name="T23" fmla="*/ 83 h 171"/>
                <a:gd name="T24" fmla="*/ 30 w 82"/>
                <a:gd name="T25" fmla="*/ 94 h 171"/>
                <a:gd name="T26" fmla="*/ 28 w 82"/>
                <a:gd name="T27" fmla="*/ 103 h 171"/>
                <a:gd name="T28" fmla="*/ 0 w 82"/>
                <a:gd name="T29" fmla="*/ 133 h 171"/>
                <a:gd name="T30" fmla="*/ 2 w 82"/>
                <a:gd name="T31" fmla="*/ 160 h 171"/>
                <a:gd name="T32" fmla="*/ 6 w 82"/>
                <a:gd name="T33" fmla="*/ 164 h 171"/>
                <a:gd name="T34" fmla="*/ 9 w 82"/>
                <a:gd name="T35" fmla="*/ 164 h 171"/>
                <a:gd name="T36" fmla="*/ 15 w 82"/>
                <a:gd name="T37" fmla="*/ 171 h 171"/>
                <a:gd name="T38" fmla="*/ 22 w 82"/>
                <a:gd name="T39" fmla="*/ 171 h 171"/>
                <a:gd name="T40" fmla="*/ 36 w 82"/>
                <a:gd name="T41" fmla="*/ 166 h 171"/>
                <a:gd name="T42" fmla="*/ 42 w 82"/>
                <a:gd name="T43" fmla="*/ 165 h 171"/>
                <a:gd name="T44" fmla="*/ 51 w 82"/>
                <a:gd name="T45" fmla="*/ 159 h 171"/>
                <a:gd name="T46" fmla="*/ 55 w 82"/>
                <a:gd name="T47" fmla="*/ 156 h 171"/>
                <a:gd name="T48" fmla="*/ 56 w 82"/>
                <a:gd name="T49" fmla="*/ 151 h 171"/>
                <a:gd name="T50" fmla="*/ 82 w 82"/>
                <a:gd name="T51" fmla="*/ 127 h 171"/>
                <a:gd name="T52" fmla="*/ 80 w 82"/>
                <a:gd name="T53" fmla="*/ 118 h 171"/>
                <a:gd name="T54" fmla="*/ 72 w 82"/>
                <a:gd name="T55" fmla="*/ 113 h 171"/>
                <a:gd name="T56" fmla="*/ 61 w 82"/>
                <a:gd name="T57" fmla="*/ 87 h 171"/>
                <a:gd name="T58" fmla="*/ 69 w 82"/>
                <a:gd name="T59" fmla="*/ 75 h 171"/>
                <a:gd name="T60" fmla="*/ 59 w 82"/>
                <a:gd name="T61" fmla="*/ 52 h 171"/>
                <a:gd name="T62" fmla="*/ 68 w 82"/>
                <a:gd name="T63" fmla="*/ 37 h 171"/>
                <a:gd name="T64" fmla="*/ 64 w 82"/>
                <a:gd name="T65" fmla="*/ 29 h 171"/>
                <a:gd name="T66" fmla="*/ 68 w 82"/>
                <a:gd name="T67" fmla="*/ 2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171">
                  <a:moveTo>
                    <a:pt x="68" y="20"/>
                  </a:moveTo>
                  <a:cubicBezTo>
                    <a:pt x="75" y="10"/>
                    <a:pt x="75" y="10"/>
                    <a:pt x="75" y="1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50" y="3"/>
                    <a:pt x="44" y="6"/>
                    <a:pt x="34" y="1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5" y="24"/>
                    <a:pt x="22" y="24"/>
                    <a:pt x="19" y="24"/>
                  </a:cubicBezTo>
                  <a:cubicBezTo>
                    <a:pt x="16" y="24"/>
                    <a:pt x="14" y="24"/>
                    <a:pt x="11" y="25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19" y="113"/>
                    <a:pt x="9" y="123"/>
                    <a:pt x="0" y="133"/>
                  </a:cubicBezTo>
                  <a:cubicBezTo>
                    <a:pt x="1" y="142"/>
                    <a:pt x="2" y="151"/>
                    <a:pt x="2" y="160"/>
                  </a:cubicBezTo>
                  <a:cubicBezTo>
                    <a:pt x="6" y="164"/>
                    <a:pt x="6" y="164"/>
                    <a:pt x="6" y="164"/>
                  </a:cubicBezTo>
                  <a:cubicBezTo>
                    <a:pt x="9" y="164"/>
                    <a:pt x="9" y="164"/>
                    <a:pt x="9" y="164"/>
                  </a:cubicBezTo>
                  <a:cubicBezTo>
                    <a:pt x="15" y="171"/>
                    <a:pt x="15" y="171"/>
                    <a:pt x="15" y="171"/>
                  </a:cubicBezTo>
                  <a:cubicBezTo>
                    <a:pt x="22" y="171"/>
                    <a:pt x="22" y="171"/>
                    <a:pt x="22" y="171"/>
                  </a:cubicBezTo>
                  <a:cubicBezTo>
                    <a:pt x="27" y="169"/>
                    <a:pt x="31" y="167"/>
                    <a:pt x="36" y="166"/>
                  </a:cubicBezTo>
                  <a:cubicBezTo>
                    <a:pt x="38" y="165"/>
                    <a:pt x="39" y="165"/>
                    <a:pt x="42" y="165"/>
                  </a:cubicBezTo>
                  <a:cubicBezTo>
                    <a:pt x="45" y="163"/>
                    <a:pt x="48" y="161"/>
                    <a:pt x="51" y="159"/>
                  </a:cubicBezTo>
                  <a:cubicBezTo>
                    <a:pt x="53" y="158"/>
                    <a:pt x="54" y="157"/>
                    <a:pt x="55" y="156"/>
                  </a:cubicBezTo>
                  <a:cubicBezTo>
                    <a:pt x="56" y="151"/>
                    <a:pt x="56" y="151"/>
                    <a:pt x="56" y="151"/>
                  </a:cubicBezTo>
                  <a:cubicBezTo>
                    <a:pt x="82" y="127"/>
                    <a:pt x="82" y="127"/>
                    <a:pt x="82" y="127"/>
                  </a:cubicBezTo>
                  <a:cubicBezTo>
                    <a:pt x="80" y="118"/>
                    <a:pt x="80" y="118"/>
                    <a:pt x="80" y="118"/>
                  </a:cubicBezTo>
                  <a:cubicBezTo>
                    <a:pt x="72" y="113"/>
                    <a:pt x="72" y="113"/>
                    <a:pt x="72" y="113"/>
                  </a:cubicBezTo>
                  <a:cubicBezTo>
                    <a:pt x="61" y="87"/>
                    <a:pt x="61" y="87"/>
                    <a:pt x="61" y="87"/>
                  </a:cubicBezTo>
                  <a:cubicBezTo>
                    <a:pt x="69" y="75"/>
                    <a:pt x="69" y="75"/>
                    <a:pt x="69" y="75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64" y="29"/>
                    <a:pt x="64" y="29"/>
                    <a:pt x="64" y="29"/>
                  </a:cubicBezTo>
                  <a:lnTo>
                    <a:pt x="68" y="2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Freeform 248">
              <a:extLst>
                <a:ext uri="{FF2B5EF4-FFF2-40B4-BE49-F238E27FC236}">
                  <a16:creationId xmlns:a16="http://schemas.microsoft.com/office/drawing/2014/main" id="{C7076566-5BED-F510-6FC8-F70A08DAD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825" y="2203449"/>
              <a:ext cx="22225" cy="19050"/>
            </a:xfrm>
            <a:custGeom>
              <a:avLst/>
              <a:gdLst>
                <a:gd name="T0" fmla="*/ 5 w 14"/>
                <a:gd name="T1" fmla="*/ 12 h 12"/>
                <a:gd name="T2" fmla="*/ 0 w 14"/>
                <a:gd name="T3" fmla="*/ 3 h 12"/>
                <a:gd name="T4" fmla="*/ 14 w 14"/>
                <a:gd name="T5" fmla="*/ 0 h 12"/>
                <a:gd name="T6" fmla="*/ 14 w 14"/>
                <a:gd name="T7" fmla="*/ 3 h 12"/>
                <a:gd name="T8" fmla="*/ 5 w 14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5" y="12"/>
                  </a:moveTo>
                  <a:lnTo>
                    <a:pt x="0" y="3"/>
                  </a:lnTo>
                  <a:lnTo>
                    <a:pt x="14" y="0"/>
                  </a:lnTo>
                  <a:lnTo>
                    <a:pt x="14" y="3"/>
                  </a:lnTo>
                  <a:lnTo>
                    <a:pt x="5" y="1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71" name="Groupe 170">
              <a:extLst>
                <a:ext uri="{FF2B5EF4-FFF2-40B4-BE49-F238E27FC236}">
                  <a16:creationId xmlns:a16="http://schemas.microsoft.com/office/drawing/2014/main" id="{F7D3315A-72A3-C31E-CB5D-5853FECDD271}"/>
                </a:ext>
              </a:extLst>
            </p:cNvPr>
            <p:cNvGrpSpPr/>
            <p:nvPr/>
          </p:nvGrpSpPr>
          <p:grpSpPr>
            <a:xfrm>
              <a:off x="4683125" y="2200274"/>
              <a:ext cx="149224" cy="100012"/>
              <a:chOff x="4683125" y="2200275"/>
              <a:chExt cx="149224" cy="100012"/>
            </a:xfrm>
            <a:grpFill/>
          </p:grpSpPr>
          <p:sp>
            <p:nvSpPr>
              <p:cNvPr id="271" name="Freeform 250">
                <a:extLst>
                  <a:ext uri="{FF2B5EF4-FFF2-40B4-BE49-F238E27FC236}">
                    <a16:creationId xmlns:a16="http://schemas.microsoft.com/office/drawing/2014/main" id="{6825236B-F9BF-9CD1-0A10-9C3909A03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3125" y="2230438"/>
                <a:ext cx="28575" cy="28575"/>
              </a:xfrm>
              <a:custGeom>
                <a:avLst/>
                <a:gdLst>
                  <a:gd name="T0" fmla="*/ 3 w 18"/>
                  <a:gd name="T1" fmla="*/ 18 h 18"/>
                  <a:gd name="T2" fmla="*/ 0 w 18"/>
                  <a:gd name="T3" fmla="*/ 5 h 18"/>
                  <a:gd name="T4" fmla="*/ 13 w 18"/>
                  <a:gd name="T5" fmla="*/ 0 h 18"/>
                  <a:gd name="T6" fmla="*/ 18 w 18"/>
                  <a:gd name="T7" fmla="*/ 5 h 18"/>
                  <a:gd name="T8" fmla="*/ 3 w 18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3" y="18"/>
                    </a:moveTo>
                    <a:lnTo>
                      <a:pt x="0" y="5"/>
                    </a:lnTo>
                    <a:lnTo>
                      <a:pt x="13" y="0"/>
                    </a:lnTo>
                    <a:lnTo>
                      <a:pt x="18" y="5"/>
                    </a:lnTo>
                    <a:lnTo>
                      <a:pt x="3" y="1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2" name="Freeform 251">
                <a:extLst>
                  <a:ext uri="{FF2B5EF4-FFF2-40B4-BE49-F238E27FC236}">
                    <a16:creationId xmlns:a16="http://schemas.microsoft.com/office/drawing/2014/main" id="{29E23716-A931-9639-E9D4-428D4282D4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5987" y="2200275"/>
                <a:ext cx="106362" cy="100012"/>
              </a:xfrm>
              <a:custGeom>
                <a:avLst/>
                <a:gdLst>
                  <a:gd name="T0" fmla="*/ 36 w 40"/>
                  <a:gd name="T1" fmla="*/ 0 h 37"/>
                  <a:gd name="T2" fmla="*/ 36 w 40"/>
                  <a:gd name="T3" fmla="*/ 3 h 37"/>
                  <a:gd name="T4" fmla="*/ 13 w 40"/>
                  <a:gd name="T5" fmla="*/ 1 h 37"/>
                  <a:gd name="T6" fmla="*/ 2 w 40"/>
                  <a:gd name="T7" fmla="*/ 2 h 37"/>
                  <a:gd name="T8" fmla="*/ 0 w 40"/>
                  <a:gd name="T9" fmla="*/ 11 h 37"/>
                  <a:gd name="T10" fmla="*/ 1 w 40"/>
                  <a:gd name="T11" fmla="*/ 17 h 37"/>
                  <a:gd name="T12" fmla="*/ 10 w 40"/>
                  <a:gd name="T13" fmla="*/ 20 h 37"/>
                  <a:gd name="T14" fmla="*/ 9 w 40"/>
                  <a:gd name="T15" fmla="*/ 21 h 37"/>
                  <a:gd name="T16" fmla="*/ 37 w 40"/>
                  <a:gd name="T17" fmla="*/ 37 h 37"/>
                  <a:gd name="T18" fmla="*/ 40 w 40"/>
                  <a:gd name="T19" fmla="*/ 29 h 37"/>
                  <a:gd name="T20" fmla="*/ 35 w 40"/>
                  <a:gd name="T21" fmla="*/ 22 h 37"/>
                  <a:gd name="T22" fmla="*/ 38 w 40"/>
                  <a:gd name="T23" fmla="*/ 2 h 37"/>
                  <a:gd name="T24" fmla="*/ 36 w 40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37">
                    <a:moveTo>
                      <a:pt x="36" y="0"/>
                    </a:moveTo>
                    <a:cubicBezTo>
                      <a:pt x="36" y="3"/>
                      <a:pt x="36" y="3"/>
                      <a:pt x="36" y="3"/>
                    </a:cubicBezTo>
                    <a:cubicBezTo>
                      <a:pt x="28" y="2"/>
                      <a:pt x="21" y="1"/>
                      <a:pt x="13" y="1"/>
                    </a:cubicBezTo>
                    <a:cubicBezTo>
                      <a:pt x="9" y="1"/>
                      <a:pt x="6" y="1"/>
                      <a:pt x="2" y="2"/>
                    </a:cubicBezTo>
                    <a:cubicBezTo>
                      <a:pt x="1" y="5"/>
                      <a:pt x="0" y="8"/>
                      <a:pt x="0" y="11"/>
                    </a:cubicBezTo>
                    <a:cubicBezTo>
                      <a:pt x="0" y="13"/>
                      <a:pt x="0" y="15"/>
                      <a:pt x="1" y="17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8" y="26"/>
                      <a:pt x="28" y="31"/>
                      <a:pt x="37" y="37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8" y="2"/>
                      <a:pt x="38" y="2"/>
                      <a:pt x="38" y="2"/>
                    </a:cubicBezTo>
                    <a:lnTo>
                      <a:pt x="36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72" name="Freeform 253">
              <a:extLst>
                <a:ext uri="{FF2B5EF4-FFF2-40B4-BE49-F238E27FC236}">
                  <a16:creationId xmlns:a16="http://schemas.microsoft.com/office/drawing/2014/main" id="{2CC96871-641A-11AE-BBA4-D3A30D74B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7987" y="2895600"/>
              <a:ext cx="31750" cy="31750"/>
            </a:xfrm>
            <a:custGeom>
              <a:avLst/>
              <a:gdLst>
                <a:gd name="T0" fmla="*/ 10 w 20"/>
                <a:gd name="T1" fmla="*/ 20 h 20"/>
                <a:gd name="T2" fmla="*/ 10 w 20"/>
                <a:gd name="T3" fmla="*/ 14 h 20"/>
                <a:gd name="T4" fmla="*/ 0 w 20"/>
                <a:gd name="T5" fmla="*/ 15 h 20"/>
                <a:gd name="T6" fmla="*/ 2 w 20"/>
                <a:gd name="T7" fmla="*/ 9 h 20"/>
                <a:gd name="T8" fmla="*/ 15 w 20"/>
                <a:gd name="T9" fmla="*/ 0 h 20"/>
                <a:gd name="T10" fmla="*/ 20 w 20"/>
                <a:gd name="T11" fmla="*/ 10 h 20"/>
                <a:gd name="T12" fmla="*/ 15 w 20"/>
                <a:gd name="T13" fmla="*/ 19 h 20"/>
                <a:gd name="T14" fmla="*/ 10 w 20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lnTo>
                    <a:pt x="10" y="14"/>
                  </a:lnTo>
                  <a:lnTo>
                    <a:pt x="0" y="15"/>
                  </a:lnTo>
                  <a:lnTo>
                    <a:pt x="2" y="9"/>
                  </a:lnTo>
                  <a:lnTo>
                    <a:pt x="15" y="0"/>
                  </a:lnTo>
                  <a:lnTo>
                    <a:pt x="20" y="10"/>
                  </a:lnTo>
                  <a:lnTo>
                    <a:pt x="15" y="19"/>
                  </a:lnTo>
                  <a:lnTo>
                    <a:pt x="10" y="2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Freeform 252">
              <a:extLst>
                <a:ext uri="{FF2B5EF4-FFF2-40B4-BE49-F238E27FC236}">
                  <a16:creationId xmlns:a16="http://schemas.microsoft.com/office/drawing/2014/main" id="{776237C8-1DBF-6AB4-52AC-3390F6A65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5" y="2752725"/>
              <a:ext cx="300037" cy="252412"/>
            </a:xfrm>
            <a:custGeom>
              <a:avLst/>
              <a:gdLst>
                <a:gd name="T0" fmla="*/ 112 w 112"/>
                <a:gd name="T1" fmla="*/ 20 h 94"/>
                <a:gd name="T2" fmla="*/ 111 w 112"/>
                <a:gd name="T3" fmla="*/ 20 h 94"/>
                <a:gd name="T4" fmla="*/ 101 w 112"/>
                <a:gd name="T5" fmla="*/ 21 h 94"/>
                <a:gd name="T6" fmla="*/ 90 w 112"/>
                <a:gd name="T7" fmla="*/ 16 h 94"/>
                <a:gd name="T8" fmla="*/ 83 w 112"/>
                <a:gd name="T9" fmla="*/ 17 h 94"/>
                <a:gd name="T10" fmla="*/ 68 w 112"/>
                <a:gd name="T11" fmla="*/ 11 h 94"/>
                <a:gd name="T12" fmla="*/ 63 w 112"/>
                <a:gd name="T13" fmla="*/ 6 h 94"/>
                <a:gd name="T14" fmla="*/ 62 w 112"/>
                <a:gd name="T15" fmla="*/ 6 h 94"/>
                <a:gd name="T16" fmla="*/ 54 w 112"/>
                <a:gd name="T17" fmla="*/ 5 h 94"/>
                <a:gd name="T18" fmla="*/ 45 w 112"/>
                <a:gd name="T19" fmla="*/ 6 h 94"/>
                <a:gd name="T20" fmla="*/ 35 w 112"/>
                <a:gd name="T21" fmla="*/ 1 h 94"/>
                <a:gd name="T22" fmla="*/ 28 w 112"/>
                <a:gd name="T23" fmla="*/ 4 h 94"/>
                <a:gd name="T24" fmla="*/ 16 w 112"/>
                <a:gd name="T25" fmla="*/ 0 h 94"/>
                <a:gd name="T26" fmla="*/ 7 w 112"/>
                <a:gd name="T27" fmla="*/ 7 h 94"/>
                <a:gd name="T28" fmla="*/ 0 w 112"/>
                <a:gd name="T29" fmla="*/ 9 h 94"/>
                <a:gd name="T30" fmla="*/ 1 w 112"/>
                <a:gd name="T31" fmla="*/ 21 h 94"/>
                <a:gd name="T32" fmla="*/ 5 w 112"/>
                <a:gd name="T33" fmla="*/ 21 h 94"/>
                <a:gd name="T34" fmla="*/ 5 w 112"/>
                <a:gd name="T35" fmla="*/ 25 h 94"/>
                <a:gd name="T36" fmla="*/ 19 w 112"/>
                <a:gd name="T37" fmla="*/ 24 h 94"/>
                <a:gd name="T38" fmla="*/ 18 w 112"/>
                <a:gd name="T39" fmla="*/ 35 h 94"/>
                <a:gd name="T40" fmla="*/ 19 w 112"/>
                <a:gd name="T41" fmla="*/ 50 h 94"/>
                <a:gd name="T42" fmla="*/ 15 w 112"/>
                <a:gd name="T43" fmla="*/ 52 h 94"/>
                <a:gd name="T44" fmla="*/ 19 w 112"/>
                <a:gd name="T45" fmla="*/ 63 h 94"/>
                <a:gd name="T46" fmla="*/ 21 w 112"/>
                <a:gd name="T47" fmla="*/ 82 h 94"/>
                <a:gd name="T48" fmla="*/ 24 w 112"/>
                <a:gd name="T49" fmla="*/ 83 h 94"/>
                <a:gd name="T50" fmla="*/ 30 w 112"/>
                <a:gd name="T51" fmla="*/ 93 h 94"/>
                <a:gd name="T52" fmla="*/ 34 w 112"/>
                <a:gd name="T53" fmla="*/ 94 h 94"/>
                <a:gd name="T54" fmla="*/ 39 w 112"/>
                <a:gd name="T55" fmla="*/ 87 h 94"/>
                <a:gd name="T56" fmla="*/ 56 w 112"/>
                <a:gd name="T57" fmla="*/ 88 h 94"/>
                <a:gd name="T58" fmla="*/ 62 w 112"/>
                <a:gd name="T59" fmla="*/ 80 h 94"/>
                <a:gd name="T60" fmla="*/ 75 w 112"/>
                <a:gd name="T61" fmla="*/ 75 h 94"/>
                <a:gd name="T62" fmla="*/ 77 w 112"/>
                <a:gd name="T63" fmla="*/ 73 h 94"/>
                <a:gd name="T64" fmla="*/ 78 w 112"/>
                <a:gd name="T65" fmla="*/ 66 h 94"/>
                <a:gd name="T66" fmla="*/ 83 w 112"/>
                <a:gd name="T67" fmla="*/ 61 h 94"/>
                <a:gd name="T68" fmla="*/ 83 w 112"/>
                <a:gd name="T69" fmla="*/ 58 h 94"/>
                <a:gd name="T70" fmla="*/ 81 w 112"/>
                <a:gd name="T71" fmla="*/ 57 h 94"/>
                <a:gd name="T72" fmla="*/ 83 w 112"/>
                <a:gd name="T73" fmla="*/ 49 h 94"/>
                <a:gd name="T74" fmla="*/ 94 w 112"/>
                <a:gd name="T75" fmla="*/ 37 h 94"/>
                <a:gd name="T76" fmla="*/ 104 w 112"/>
                <a:gd name="T77" fmla="*/ 33 h 94"/>
                <a:gd name="T78" fmla="*/ 111 w 112"/>
                <a:gd name="T79" fmla="*/ 31 h 94"/>
                <a:gd name="T80" fmla="*/ 112 w 112"/>
                <a:gd name="T81" fmla="*/ 26 h 94"/>
                <a:gd name="T82" fmla="*/ 112 w 112"/>
                <a:gd name="T83" fmla="*/ 2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2" h="94">
                  <a:moveTo>
                    <a:pt x="112" y="20"/>
                  </a:moveTo>
                  <a:cubicBezTo>
                    <a:pt x="111" y="20"/>
                    <a:pt x="111" y="20"/>
                    <a:pt x="111" y="20"/>
                  </a:cubicBezTo>
                  <a:cubicBezTo>
                    <a:pt x="101" y="21"/>
                    <a:pt x="101" y="21"/>
                    <a:pt x="101" y="21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83" y="17"/>
                    <a:pt x="83" y="17"/>
                    <a:pt x="83" y="17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3" y="5"/>
                    <a:pt x="19" y="3"/>
                    <a:pt x="16" y="0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21" y="82"/>
                    <a:pt x="21" y="82"/>
                    <a:pt x="21" y="82"/>
                  </a:cubicBezTo>
                  <a:cubicBezTo>
                    <a:pt x="24" y="83"/>
                    <a:pt x="24" y="83"/>
                    <a:pt x="24" y="83"/>
                  </a:cubicBezTo>
                  <a:cubicBezTo>
                    <a:pt x="30" y="93"/>
                    <a:pt x="30" y="93"/>
                    <a:pt x="30" y="93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0"/>
                    <a:pt x="36" y="88"/>
                    <a:pt x="39" y="87"/>
                  </a:cubicBezTo>
                  <a:cubicBezTo>
                    <a:pt x="42" y="87"/>
                    <a:pt x="48" y="87"/>
                    <a:pt x="56" y="88"/>
                  </a:cubicBezTo>
                  <a:cubicBezTo>
                    <a:pt x="62" y="80"/>
                    <a:pt x="62" y="80"/>
                    <a:pt x="62" y="80"/>
                  </a:cubicBezTo>
                  <a:cubicBezTo>
                    <a:pt x="64" y="76"/>
                    <a:pt x="68" y="74"/>
                    <a:pt x="75" y="75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83" y="61"/>
                    <a:pt x="83" y="61"/>
                    <a:pt x="83" y="61"/>
                  </a:cubicBezTo>
                  <a:cubicBezTo>
                    <a:pt x="83" y="58"/>
                    <a:pt x="83" y="58"/>
                    <a:pt x="83" y="58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11" y="31"/>
                    <a:pt x="111" y="31"/>
                    <a:pt x="111" y="31"/>
                  </a:cubicBezTo>
                  <a:cubicBezTo>
                    <a:pt x="112" y="26"/>
                    <a:pt x="112" y="26"/>
                    <a:pt x="112" y="26"/>
                  </a:cubicBezTo>
                  <a:lnTo>
                    <a:pt x="112" y="2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Freeform 255">
              <a:extLst>
                <a:ext uri="{FF2B5EF4-FFF2-40B4-BE49-F238E27FC236}">
                  <a16:creationId xmlns:a16="http://schemas.microsoft.com/office/drawing/2014/main" id="{4E25B02D-5EB1-CA32-175B-DA0648B91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6175" y="1265238"/>
              <a:ext cx="1154112" cy="957262"/>
            </a:xfrm>
            <a:custGeom>
              <a:avLst/>
              <a:gdLst>
                <a:gd name="T0" fmla="*/ 392 w 430"/>
                <a:gd name="T1" fmla="*/ 160 h 356"/>
                <a:gd name="T2" fmla="*/ 421 w 430"/>
                <a:gd name="T3" fmla="*/ 160 h 356"/>
                <a:gd name="T4" fmla="*/ 411 w 430"/>
                <a:gd name="T5" fmla="*/ 148 h 356"/>
                <a:gd name="T6" fmla="*/ 387 w 430"/>
                <a:gd name="T7" fmla="*/ 132 h 356"/>
                <a:gd name="T8" fmla="*/ 393 w 430"/>
                <a:gd name="T9" fmla="*/ 117 h 356"/>
                <a:gd name="T10" fmla="*/ 388 w 430"/>
                <a:gd name="T11" fmla="*/ 100 h 356"/>
                <a:gd name="T12" fmla="*/ 366 w 430"/>
                <a:gd name="T13" fmla="*/ 97 h 356"/>
                <a:gd name="T14" fmla="*/ 359 w 430"/>
                <a:gd name="T15" fmla="*/ 83 h 356"/>
                <a:gd name="T16" fmla="*/ 347 w 430"/>
                <a:gd name="T17" fmla="*/ 78 h 356"/>
                <a:gd name="T18" fmla="*/ 349 w 430"/>
                <a:gd name="T19" fmla="*/ 67 h 356"/>
                <a:gd name="T20" fmla="*/ 283 w 430"/>
                <a:gd name="T21" fmla="*/ 39 h 356"/>
                <a:gd name="T22" fmla="*/ 272 w 430"/>
                <a:gd name="T23" fmla="*/ 35 h 356"/>
                <a:gd name="T24" fmla="*/ 261 w 430"/>
                <a:gd name="T25" fmla="*/ 35 h 356"/>
                <a:gd name="T26" fmla="*/ 244 w 430"/>
                <a:gd name="T27" fmla="*/ 13 h 356"/>
                <a:gd name="T28" fmla="*/ 230 w 430"/>
                <a:gd name="T29" fmla="*/ 26 h 356"/>
                <a:gd name="T30" fmla="*/ 220 w 430"/>
                <a:gd name="T31" fmla="*/ 27 h 356"/>
                <a:gd name="T32" fmla="*/ 208 w 430"/>
                <a:gd name="T33" fmla="*/ 17 h 356"/>
                <a:gd name="T34" fmla="*/ 186 w 430"/>
                <a:gd name="T35" fmla="*/ 23 h 356"/>
                <a:gd name="T36" fmla="*/ 189 w 430"/>
                <a:gd name="T37" fmla="*/ 2 h 356"/>
                <a:gd name="T38" fmla="*/ 144 w 430"/>
                <a:gd name="T39" fmla="*/ 0 h 356"/>
                <a:gd name="T40" fmla="*/ 93 w 430"/>
                <a:gd name="T41" fmla="*/ 20 h 356"/>
                <a:gd name="T42" fmla="*/ 97 w 430"/>
                <a:gd name="T43" fmla="*/ 27 h 356"/>
                <a:gd name="T44" fmla="*/ 102 w 430"/>
                <a:gd name="T45" fmla="*/ 36 h 356"/>
                <a:gd name="T46" fmla="*/ 78 w 430"/>
                <a:gd name="T47" fmla="*/ 33 h 356"/>
                <a:gd name="T48" fmla="*/ 47 w 430"/>
                <a:gd name="T49" fmla="*/ 27 h 356"/>
                <a:gd name="T50" fmla="*/ 26 w 430"/>
                <a:gd name="T51" fmla="*/ 33 h 356"/>
                <a:gd name="T52" fmla="*/ 22 w 430"/>
                <a:gd name="T53" fmla="*/ 41 h 356"/>
                <a:gd name="T54" fmla="*/ 36 w 430"/>
                <a:gd name="T55" fmla="*/ 56 h 356"/>
                <a:gd name="T56" fmla="*/ 15 w 430"/>
                <a:gd name="T57" fmla="*/ 71 h 356"/>
                <a:gd name="T58" fmla="*/ 0 w 430"/>
                <a:gd name="T59" fmla="*/ 82 h 356"/>
                <a:gd name="T60" fmla="*/ 15 w 430"/>
                <a:gd name="T61" fmla="*/ 89 h 356"/>
                <a:gd name="T62" fmla="*/ 34 w 430"/>
                <a:gd name="T63" fmla="*/ 84 h 356"/>
                <a:gd name="T64" fmla="*/ 16 w 430"/>
                <a:gd name="T65" fmla="*/ 96 h 356"/>
                <a:gd name="T66" fmla="*/ 36 w 430"/>
                <a:gd name="T67" fmla="*/ 98 h 356"/>
                <a:gd name="T68" fmla="*/ 54 w 430"/>
                <a:gd name="T69" fmla="*/ 107 h 356"/>
                <a:gd name="T70" fmla="*/ 90 w 430"/>
                <a:gd name="T71" fmla="*/ 99 h 356"/>
                <a:gd name="T72" fmla="*/ 113 w 430"/>
                <a:gd name="T73" fmla="*/ 111 h 356"/>
                <a:gd name="T74" fmla="*/ 131 w 430"/>
                <a:gd name="T75" fmla="*/ 129 h 356"/>
                <a:gd name="T76" fmla="*/ 144 w 430"/>
                <a:gd name="T77" fmla="*/ 143 h 356"/>
                <a:gd name="T78" fmla="*/ 149 w 430"/>
                <a:gd name="T79" fmla="*/ 160 h 356"/>
                <a:gd name="T80" fmla="*/ 166 w 430"/>
                <a:gd name="T81" fmla="*/ 147 h 356"/>
                <a:gd name="T82" fmla="*/ 182 w 430"/>
                <a:gd name="T83" fmla="*/ 159 h 356"/>
                <a:gd name="T84" fmla="*/ 169 w 430"/>
                <a:gd name="T85" fmla="*/ 168 h 356"/>
                <a:gd name="T86" fmla="*/ 200 w 430"/>
                <a:gd name="T87" fmla="*/ 192 h 356"/>
                <a:gd name="T88" fmla="*/ 188 w 430"/>
                <a:gd name="T89" fmla="*/ 217 h 356"/>
                <a:gd name="T90" fmla="*/ 209 w 430"/>
                <a:gd name="T91" fmla="*/ 276 h 356"/>
                <a:gd name="T92" fmla="*/ 224 w 430"/>
                <a:gd name="T93" fmla="*/ 318 h 356"/>
                <a:gd name="T94" fmla="*/ 233 w 430"/>
                <a:gd name="T95" fmla="*/ 329 h 356"/>
                <a:gd name="T96" fmla="*/ 281 w 430"/>
                <a:gd name="T97" fmla="*/ 356 h 356"/>
                <a:gd name="T98" fmla="*/ 281 w 430"/>
                <a:gd name="T99" fmla="*/ 336 h 356"/>
                <a:gd name="T100" fmla="*/ 287 w 430"/>
                <a:gd name="T101" fmla="*/ 303 h 356"/>
                <a:gd name="T102" fmla="*/ 319 w 430"/>
                <a:gd name="T103" fmla="*/ 263 h 356"/>
                <a:gd name="T104" fmla="*/ 327 w 430"/>
                <a:gd name="T105" fmla="*/ 263 h 356"/>
                <a:gd name="T106" fmla="*/ 357 w 430"/>
                <a:gd name="T107" fmla="*/ 231 h 356"/>
                <a:gd name="T108" fmla="*/ 362 w 430"/>
                <a:gd name="T109" fmla="*/ 215 h 356"/>
                <a:gd name="T110" fmla="*/ 422 w 430"/>
                <a:gd name="T111" fmla="*/ 192 h 356"/>
                <a:gd name="T112" fmla="*/ 411 w 430"/>
                <a:gd name="T113" fmla="*/ 17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30" h="356">
                  <a:moveTo>
                    <a:pt x="411" y="178"/>
                  </a:moveTo>
                  <a:cubicBezTo>
                    <a:pt x="392" y="160"/>
                    <a:pt x="392" y="160"/>
                    <a:pt x="392" y="160"/>
                  </a:cubicBezTo>
                  <a:cubicBezTo>
                    <a:pt x="404" y="163"/>
                    <a:pt x="415" y="167"/>
                    <a:pt x="426" y="171"/>
                  </a:cubicBezTo>
                  <a:cubicBezTo>
                    <a:pt x="421" y="160"/>
                    <a:pt x="421" y="160"/>
                    <a:pt x="421" y="160"/>
                  </a:cubicBezTo>
                  <a:cubicBezTo>
                    <a:pt x="397" y="150"/>
                    <a:pt x="397" y="150"/>
                    <a:pt x="397" y="150"/>
                  </a:cubicBezTo>
                  <a:cubicBezTo>
                    <a:pt x="411" y="148"/>
                    <a:pt x="411" y="148"/>
                    <a:pt x="411" y="148"/>
                  </a:cubicBezTo>
                  <a:cubicBezTo>
                    <a:pt x="402" y="136"/>
                    <a:pt x="402" y="136"/>
                    <a:pt x="402" y="136"/>
                  </a:cubicBezTo>
                  <a:cubicBezTo>
                    <a:pt x="387" y="132"/>
                    <a:pt x="387" y="132"/>
                    <a:pt x="387" y="132"/>
                  </a:cubicBezTo>
                  <a:cubicBezTo>
                    <a:pt x="398" y="130"/>
                    <a:pt x="398" y="130"/>
                    <a:pt x="398" y="130"/>
                  </a:cubicBezTo>
                  <a:cubicBezTo>
                    <a:pt x="393" y="117"/>
                    <a:pt x="393" y="117"/>
                    <a:pt x="393" y="117"/>
                  </a:cubicBezTo>
                  <a:cubicBezTo>
                    <a:pt x="379" y="118"/>
                    <a:pt x="379" y="118"/>
                    <a:pt x="379" y="118"/>
                  </a:cubicBezTo>
                  <a:cubicBezTo>
                    <a:pt x="388" y="100"/>
                    <a:pt x="388" y="100"/>
                    <a:pt x="388" y="100"/>
                  </a:cubicBezTo>
                  <a:cubicBezTo>
                    <a:pt x="382" y="95"/>
                    <a:pt x="382" y="95"/>
                    <a:pt x="382" y="95"/>
                  </a:cubicBezTo>
                  <a:cubicBezTo>
                    <a:pt x="366" y="97"/>
                    <a:pt x="366" y="97"/>
                    <a:pt x="366" y="97"/>
                  </a:cubicBezTo>
                  <a:cubicBezTo>
                    <a:pt x="368" y="90"/>
                    <a:pt x="368" y="90"/>
                    <a:pt x="368" y="90"/>
                  </a:cubicBezTo>
                  <a:cubicBezTo>
                    <a:pt x="359" y="83"/>
                    <a:pt x="359" y="83"/>
                    <a:pt x="359" y="83"/>
                  </a:cubicBezTo>
                  <a:cubicBezTo>
                    <a:pt x="351" y="87"/>
                    <a:pt x="351" y="87"/>
                    <a:pt x="351" y="87"/>
                  </a:cubicBezTo>
                  <a:cubicBezTo>
                    <a:pt x="347" y="78"/>
                    <a:pt x="347" y="78"/>
                    <a:pt x="347" y="78"/>
                  </a:cubicBezTo>
                  <a:cubicBezTo>
                    <a:pt x="357" y="71"/>
                    <a:pt x="357" y="71"/>
                    <a:pt x="357" y="71"/>
                  </a:cubicBezTo>
                  <a:cubicBezTo>
                    <a:pt x="349" y="67"/>
                    <a:pt x="349" y="67"/>
                    <a:pt x="349" y="67"/>
                  </a:cubicBezTo>
                  <a:cubicBezTo>
                    <a:pt x="336" y="63"/>
                    <a:pt x="324" y="59"/>
                    <a:pt x="311" y="54"/>
                  </a:cubicBezTo>
                  <a:cubicBezTo>
                    <a:pt x="301" y="49"/>
                    <a:pt x="292" y="45"/>
                    <a:pt x="283" y="39"/>
                  </a:cubicBezTo>
                  <a:cubicBezTo>
                    <a:pt x="272" y="41"/>
                    <a:pt x="272" y="41"/>
                    <a:pt x="272" y="41"/>
                  </a:cubicBezTo>
                  <a:cubicBezTo>
                    <a:pt x="272" y="35"/>
                    <a:pt x="272" y="35"/>
                    <a:pt x="272" y="35"/>
                  </a:cubicBezTo>
                  <a:cubicBezTo>
                    <a:pt x="267" y="32"/>
                    <a:pt x="267" y="32"/>
                    <a:pt x="267" y="32"/>
                  </a:cubicBezTo>
                  <a:cubicBezTo>
                    <a:pt x="261" y="35"/>
                    <a:pt x="261" y="35"/>
                    <a:pt x="261" y="35"/>
                  </a:cubicBezTo>
                  <a:cubicBezTo>
                    <a:pt x="258" y="25"/>
                    <a:pt x="258" y="25"/>
                    <a:pt x="258" y="25"/>
                  </a:cubicBezTo>
                  <a:cubicBezTo>
                    <a:pt x="244" y="13"/>
                    <a:pt x="244" y="13"/>
                    <a:pt x="244" y="13"/>
                  </a:cubicBezTo>
                  <a:cubicBezTo>
                    <a:pt x="232" y="15"/>
                    <a:pt x="232" y="15"/>
                    <a:pt x="232" y="15"/>
                  </a:cubicBezTo>
                  <a:cubicBezTo>
                    <a:pt x="231" y="19"/>
                    <a:pt x="230" y="23"/>
                    <a:pt x="230" y="26"/>
                  </a:cubicBezTo>
                  <a:cubicBezTo>
                    <a:pt x="229" y="30"/>
                    <a:pt x="229" y="34"/>
                    <a:pt x="230" y="38"/>
                  </a:cubicBezTo>
                  <a:cubicBezTo>
                    <a:pt x="226" y="35"/>
                    <a:pt x="223" y="32"/>
                    <a:pt x="220" y="27"/>
                  </a:cubicBezTo>
                  <a:cubicBezTo>
                    <a:pt x="218" y="25"/>
                    <a:pt x="217" y="22"/>
                    <a:pt x="215" y="19"/>
                  </a:cubicBezTo>
                  <a:cubicBezTo>
                    <a:pt x="208" y="17"/>
                    <a:pt x="208" y="17"/>
                    <a:pt x="208" y="17"/>
                  </a:cubicBezTo>
                  <a:cubicBezTo>
                    <a:pt x="187" y="27"/>
                    <a:pt x="187" y="27"/>
                    <a:pt x="187" y="27"/>
                  </a:cubicBezTo>
                  <a:cubicBezTo>
                    <a:pt x="186" y="23"/>
                    <a:pt x="186" y="23"/>
                    <a:pt x="186" y="23"/>
                  </a:cubicBezTo>
                  <a:cubicBezTo>
                    <a:pt x="197" y="13"/>
                    <a:pt x="197" y="13"/>
                    <a:pt x="197" y="13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73" y="3"/>
                    <a:pt x="158" y="3"/>
                    <a:pt x="142" y="4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27" y="4"/>
                    <a:pt x="110" y="8"/>
                    <a:pt x="94" y="12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97" y="27"/>
                    <a:pt x="97" y="27"/>
                    <a:pt x="97" y="27"/>
                  </a:cubicBezTo>
                  <a:cubicBezTo>
                    <a:pt x="112" y="37"/>
                    <a:pt x="112" y="37"/>
                    <a:pt x="112" y="37"/>
                  </a:cubicBezTo>
                  <a:cubicBezTo>
                    <a:pt x="108" y="37"/>
                    <a:pt x="105" y="37"/>
                    <a:pt x="102" y="36"/>
                  </a:cubicBezTo>
                  <a:cubicBezTo>
                    <a:pt x="96" y="35"/>
                    <a:pt x="90" y="33"/>
                    <a:pt x="85" y="31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41"/>
                    <a:pt x="78" y="41"/>
                    <a:pt x="78" y="41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5" y="89"/>
                    <a:pt x="15" y="89"/>
                    <a:pt x="15" y="89"/>
                  </a:cubicBezTo>
                  <a:cubicBezTo>
                    <a:pt x="24" y="84"/>
                    <a:pt x="24" y="84"/>
                    <a:pt x="24" y="84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28" y="100"/>
                    <a:pt x="28" y="100"/>
                    <a:pt x="28" y="100"/>
                  </a:cubicBezTo>
                  <a:cubicBezTo>
                    <a:pt x="36" y="98"/>
                    <a:pt x="36" y="98"/>
                    <a:pt x="36" y="98"/>
                  </a:cubicBezTo>
                  <a:cubicBezTo>
                    <a:pt x="38" y="103"/>
                    <a:pt x="38" y="103"/>
                    <a:pt x="38" y="103"/>
                  </a:cubicBezTo>
                  <a:cubicBezTo>
                    <a:pt x="54" y="107"/>
                    <a:pt x="54" y="107"/>
                    <a:pt x="54" y="107"/>
                  </a:cubicBezTo>
                  <a:cubicBezTo>
                    <a:pt x="53" y="101"/>
                    <a:pt x="53" y="101"/>
                    <a:pt x="53" y="101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108" y="111"/>
                    <a:pt x="108" y="111"/>
                    <a:pt x="108" y="111"/>
                  </a:cubicBezTo>
                  <a:cubicBezTo>
                    <a:pt x="113" y="111"/>
                    <a:pt x="113" y="111"/>
                    <a:pt x="113" y="111"/>
                  </a:cubicBezTo>
                  <a:cubicBezTo>
                    <a:pt x="122" y="127"/>
                    <a:pt x="122" y="127"/>
                    <a:pt x="122" y="127"/>
                  </a:cubicBezTo>
                  <a:cubicBezTo>
                    <a:pt x="131" y="129"/>
                    <a:pt x="131" y="129"/>
                    <a:pt x="131" y="129"/>
                  </a:cubicBezTo>
                  <a:cubicBezTo>
                    <a:pt x="133" y="136"/>
                    <a:pt x="133" y="136"/>
                    <a:pt x="133" y="136"/>
                  </a:cubicBezTo>
                  <a:cubicBezTo>
                    <a:pt x="144" y="143"/>
                    <a:pt x="144" y="143"/>
                    <a:pt x="144" y="143"/>
                  </a:cubicBezTo>
                  <a:cubicBezTo>
                    <a:pt x="144" y="152"/>
                    <a:pt x="144" y="152"/>
                    <a:pt x="144" y="152"/>
                  </a:cubicBezTo>
                  <a:cubicBezTo>
                    <a:pt x="149" y="160"/>
                    <a:pt x="149" y="160"/>
                    <a:pt x="149" y="160"/>
                  </a:cubicBezTo>
                  <a:cubicBezTo>
                    <a:pt x="161" y="159"/>
                    <a:pt x="161" y="159"/>
                    <a:pt x="161" y="159"/>
                  </a:cubicBezTo>
                  <a:cubicBezTo>
                    <a:pt x="166" y="147"/>
                    <a:pt x="166" y="147"/>
                    <a:pt x="166" y="14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82" y="159"/>
                    <a:pt x="182" y="159"/>
                    <a:pt x="182" y="159"/>
                  </a:cubicBezTo>
                  <a:cubicBezTo>
                    <a:pt x="197" y="174"/>
                    <a:pt x="197" y="174"/>
                    <a:pt x="197" y="174"/>
                  </a:cubicBezTo>
                  <a:cubicBezTo>
                    <a:pt x="188" y="172"/>
                    <a:pt x="179" y="170"/>
                    <a:pt x="169" y="168"/>
                  </a:cubicBezTo>
                  <a:cubicBezTo>
                    <a:pt x="170" y="175"/>
                    <a:pt x="170" y="175"/>
                    <a:pt x="170" y="175"/>
                  </a:cubicBezTo>
                  <a:cubicBezTo>
                    <a:pt x="200" y="192"/>
                    <a:pt x="200" y="192"/>
                    <a:pt x="200" y="192"/>
                  </a:cubicBezTo>
                  <a:cubicBezTo>
                    <a:pt x="202" y="211"/>
                    <a:pt x="202" y="211"/>
                    <a:pt x="202" y="211"/>
                  </a:cubicBezTo>
                  <a:cubicBezTo>
                    <a:pt x="188" y="217"/>
                    <a:pt x="188" y="217"/>
                    <a:pt x="188" y="217"/>
                  </a:cubicBezTo>
                  <a:cubicBezTo>
                    <a:pt x="191" y="234"/>
                    <a:pt x="194" y="252"/>
                    <a:pt x="197" y="269"/>
                  </a:cubicBezTo>
                  <a:cubicBezTo>
                    <a:pt x="209" y="276"/>
                    <a:pt x="209" y="276"/>
                    <a:pt x="209" y="276"/>
                  </a:cubicBezTo>
                  <a:cubicBezTo>
                    <a:pt x="206" y="284"/>
                    <a:pt x="206" y="284"/>
                    <a:pt x="206" y="284"/>
                  </a:cubicBezTo>
                  <a:cubicBezTo>
                    <a:pt x="224" y="318"/>
                    <a:pt x="224" y="318"/>
                    <a:pt x="224" y="318"/>
                  </a:cubicBezTo>
                  <a:cubicBezTo>
                    <a:pt x="232" y="320"/>
                    <a:pt x="232" y="320"/>
                    <a:pt x="232" y="320"/>
                  </a:cubicBezTo>
                  <a:cubicBezTo>
                    <a:pt x="233" y="329"/>
                    <a:pt x="233" y="329"/>
                    <a:pt x="233" y="329"/>
                  </a:cubicBezTo>
                  <a:cubicBezTo>
                    <a:pt x="265" y="350"/>
                    <a:pt x="265" y="350"/>
                    <a:pt x="265" y="350"/>
                  </a:cubicBezTo>
                  <a:cubicBezTo>
                    <a:pt x="281" y="356"/>
                    <a:pt x="281" y="356"/>
                    <a:pt x="281" y="356"/>
                  </a:cubicBezTo>
                  <a:cubicBezTo>
                    <a:pt x="285" y="342"/>
                    <a:pt x="285" y="342"/>
                    <a:pt x="285" y="342"/>
                  </a:cubicBezTo>
                  <a:cubicBezTo>
                    <a:pt x="281" y="336"/>
                    <a:pt x="281" y="336"/>
                    <a:pt x="281" y="336"/>
                  </a:cubicBezTo>
                  <a:cubicBezTo>
                    <a:pt x="288" y="323"/>
                    <a:pt x="288" y="323"/>
                    <a:pt x="288" y="323"/>
                  </a:cubicBezTo>
                  <a:cubicBezTo>
                    <a:pt x="287" y="303"/>
                    <a:pt x="287" y="303"/>
                    <a:pt x="287" y="303"/>
                  </a:cubicBezTo>
                  <a:cubicBezTo>
                    <a:pt x="293" y="293"/>
                    <a:pt x="298" y="284"/>
                    <a:pt x="304" y="274"/>
                  </a:cubicBezTo>
                  <a:cubicBezTo>
                    <a:pt x="309" y="271"/>
                    <a:pt x="314" y="267"/>
                    <a:pt x="319" y="263"/>
                  </a:cubicBezTo>
                  <a:cubicBezTo>
                    <a:pt x="321" y="262"/>
                    <a:pt x="323" y="260"/>
                    <a:pt x="325" y="257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53" y="244"/>
                    <a:pt x="353" y="244"/>
                    <a:pt x="353" y="244"/>
                  </a:cubicBezTo>
                  <a:cubicBezTo>
                    <a:pt x="357" y="231"/>
                    <a:pt x="357" y="231"/>
                    <a:pt x="357" y="231"/>
                  </a:cubicBezTo>
                  <a:cubicBezTo>
                    <a:pt x="363" y="225"/>
                    <a:pt x="363" y="225"/>
                    <a:pt x="363" y="225"/>
                  </a:cubicBezTo>
                  <a:cubicBezTo>
                    <a:pt x="362" y="215"/>
                    <a:pt x="362" y="215"/>
                    <a:pt x="362" y="215"/>
                  </a:cubicBezTo>
                  <a:cubicBezTo>
                    <a:pt x="384" y="214"/>
                    <a:pt x="384" y="214"/>
                    <a:pt x="384" y="214"/>
                  </a:cubicBezTo>
                  <a:cubicBezTo>
                    <a:pt x="422" y="192"/>
                    <a:pt x="422" y="192"/>
                    <a:pt x="422" y="192"/>
                  </a:cubicBezTo>
                  <a:cubicBezTo>
                    <a:pt x="430" y="181"/>
                    <a:pt x="430" y="181"/>
                    <a:pt x="430" y="181"/>
                  </a:cubicBezTo>
                  <a:lnTo>
                    <a:pt x="411" y="178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Freeform 256">
              <a:extLst>
                <a:ext uri="{FF2B5EF4-FFF2-40B4-BE49-F238E27FC236}">
                  <a16:creationId xmlns:a16="http://schemas.microsoft.com/office/drawing/2014/main" id="{8DFC6E3C-CEAD-F955-BB73-1F7CFA78B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687" y="2265363"/>
              <a:ext cx="61912" cy="120650"/>
            </a:xfrm>
            <a:custGeom>
              <a:avLst/>
              <a:gdLst>
                <a:gd name="T0" fmla="*/ 12 w 23"/>
                <a:gd name="T1" fmla="*/ 45 h 45"/>
                <a:gd name="T2" fmla="*/ 4 w 23"/>
                <a:gd name="T3" fmla="*/ 45 h 45"/>
                <a:gd name="T4" fmla="*/ 4 w 23"/>
                <a:gd name="T5" fmla="*/ 43 h 45"/>
                <a:gd name="T6" fmla="*/ 0 w 23"/>
                <a:gd name="T7" fmla="*/ 44 h 45"/>
                <a:gd name="T8" fmla="*/ 0 w 23"/>
                <a:gd name="T9" fmla="*/ 12 h 45"/>
                <a:gd name="T10" fmla="*/ 8 w 23"/>
                <a:gd name="T11" fmla="*/ 9 h 45"/>
                <a:gd name="T12" fmla="*/ 10 w 23"/>
                <a:gd name="T13" fmla="*/ 3 h 45"/>
                <a:gd name="T14" fmla="*/ 22 w 23"/>
                <a:gd name="T15" fmla="*/ 0 h 45"/>
                <a:gd name="T16" fmla="*/ 18 w 23"/>
                <a:gd name="T17" fmla="*/ 18 h 45"/>
                <a:gd name="T18" fmla="*/ 23 w 23"/>
                <a:gd name="T19" fmla="*/ 21 h 45"/>
                <a:gd name="T20" fmla="*/ 21 w 23"/>
                <a:gd name="T21" fmla="*/ 26 h 45"/>
                <a:gd name="T22" fmla="*/ 16 w 23"/>
                <a:gd name="T23" fmla="*/ 26 h 45"/>
                <a:gd name="T24" fmla="*/ 14 w 23"/>
                <a:gd name="T25" fmla="*/ 34 h 45"/>
                <a:gd name="T26" fmla="*/ 11 w 23"/>
                <a:gd name="T27" fmla="*/ 42 h 45"/>
                <a:gd name="T28" fmla="*/ 12 w 23"/>
                <a:gd name="T2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45">
                  <a:moveTo>
                    <a:pt x="12" y="45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34"/>
                    <a:pt x="0" y="23"/>
                    <a:pt x="0" y="12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9"/>
                    <a:pt x="15" y="32"/>
                    <a:pt x="14" y="34"/>
                  </a:cubicBezTo>
                  <a:cubicBezTo>
                    <a:pt x="14" y="37"/>
                    <a:pt x="12" y="39"/>
                    <a:pt x="11" y="42"/>
                  </a:cubicBezTo>
                  <a:cubicBezTo>
                    <a:pt x="12" y="45"/>
                    <a:pt x="12" y="45"/>
                    <a:pt x="12" y="4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Freeform 259">
              <a:extLst>
                <a:ext uri="{FF2B5EF4-FFF2-40B4-BE49-F238E27FC236}">
                  <a16:creationId xmlns:a16="http://schemas.microsoft.com/office/drawing/2014/main" id="{84737EC2-80F5-1096-10E3-E8232CC5F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0712" y="2343149"/>
              <a:ext cx="28574" cy="39687"/>
            </a:xfrm>
            <a:custGeom>
              <a:avLst/>
              <a:gdLst>
                <a:gd name="T0" fmla="*/ 3 w 11"/>
                <a:gd name="T1" fmla="*/ 2 h 15"/>
                <a:gd name="T2" fmla="*/ 6 w 11"/>
                <a:gd name="T3" fmla="*/ 4 h 15"/>
                <a:gd name="T4" fmla="*/ 7 w 11"/>
                <a:gd name="T5" fmla="*/ 0 h 15"/>
                <a:gd name="T6" fmla="*/ 10 w 11"/>
                <a:gd name="T7" fmla="*/ 1 h 15"/>
                <a:gd name="T8" fmla="*/ 11 w 11"/>
                <a:gd name="T9" fmla="*/ 9 h 15"/>
                <a:gd name="T10" fmla="*/ 7 w 11"/>
                <a:gd name="T11" fmla="*/ 15 h 15"/>
                <a:gd name="T12" fmla="*/ 4 w 11"/>
                <a:gd name="T13" fmla="*/ 15 h 15"/>
                <a:gd name="T14" fmla="*/ 5 w 11"/>
                <a:gd name="T15" fmla="*/ 11 h 15"/>
                <a:gd name="T16" fmla="*/ 0 w 11"/>
                <a:gd name="T17" fmla="*/ 11 h 15"/>
                <a:gd name="T18" fmla="*/ 2 w 11"/>
                <a:gd name="T19" fmla="*/ 4 h 15"/>
                <a:gd name="T20" fmla="*/ 3 w 11"/>
                <a:gd name="T21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15">
                  <a:moveTo>
                    <a:pt x="3" y="2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9"/>
                    <a:pt x="1" y="7"/>
                    <a:pt x="2" y="4"/>
                  </a:cubicBezTo>
                  <a:cubicBezTo>
                    <a:pt x="2" y="3"/>
                    <a:pt x="2" y="3"/>
                    <a:pt x="3" y="2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77" name="Groupe 176">
              <a:extLst>
                <a:ext uri="{FF2B5EF4-FFF2-40B4-BE49-F238E27FC236}">
                  <a16:creationId xmlns:a16="http://schemas.microsoft.com/office/drawing/2014/main" id="{917230DD-0034-F5BB-1DD7-6C8FFB1901C4}"/>
                </a:ext>
              </a:extLst>
            </p:cNvPr>
            <p:cNvGrpSpPr/>
            <p:nvPr/>
          </p:nvGrpSpPr>
          <p:grpSpPr>
            <a:xfrm>
              <a:off x="4357687" y="2265363"/>
              <a:ext cx="101600" cy="120650"/>
              <a:chOff x="4357687" y="2265363"/>
              <a:chExt cx="101600" cy="120650"/>
            </a:xfrm>
            <a:grpFill/>
          </p:grpSpPr>
          <p:sp>
            <p:nvSpPr>
              <p:cNvPr id="268" name="Freeform 257">
                <a:extLst>
                  <a:ext uri="{FF2B5EF4-FFF2-40B4-BE49-F238E27FC236}">
                    <a16:creationId xmlns:a16="http://schemas.microsoft.com/office/drawing/2014/main" id="{AAD3AD42-7296-36E4-68E3-E678774943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7687" y="2265363"/>
                <a:ext cx="61912" cy="120650"/>
              </a:xfrm>
              <a:custGeom>
                <a:avLst/>
                <a:gdLst>
                  <a:gd name="T0" fmla="*/ 12 w 23"/>
                  <a:gd name="T1" fmla="*/ 45 h 45"/>
                  <a:gd name="T2" fmla="*/ 4 w 23"/>
                  <a:gd name="T3" fmla="*/ 45 h 45"/>
                  <a:gd name="T4" fmla="*/ 4 w 23"/>
                  <a:gd name="T5" fmla="*/ 43 h 45"/>
                  <a:gd name="T6" fmla="*/ 0 w 23"/>
                  <a:gd name="T7" fmla="*/ 44 h 45"/>
                  <a:gd name="T8" fmla="*/ 0 w 23"/>
                  <a:gd name="T9" fmla="*/ 12 h 45"/>
                  <a:gd name="T10" fmla="*/ 8 w 23"/>
                  <a:gd name="T11" fmla="*/ 9 h 45"/>
                  <a:gd name="T12" fmla="*/ 10 w 23"/>
                  <a:gd name="T13" fmla="*/ 3 h 45"/>
                  <a:gd name="T14" fmla="*/ 22 w 23"/>
                  <a:gd name="T15" fmla="*/ 0 h 45"/>
                  <a:gd name="T16" fmla="*/ 18 w 23"/>
                  <a:gd name="T17" fmla="*/ 18 h 45"/>
                  <a:gd name="T18" fmla="*/ 23 w 23"/>
                  <a:gd name="T19" fmla="*/ 21 h 45"/>
                  <a:gd name="T20" fmla="*/ 21 w 23"/>
                  <a:gd name="T21" fmla="*/ 26 h 45"/>
                  <a:gd name="T22" fmla="*/ 16 w 23"/>
                  <a:gd name="T23" fmla="*/ 26 h 45"/>
                  <a:gd name="T24" fmla="*/ 14 w 23"/>
                  <a:gd name="T25" fmla="*/ 34 h 45"/>
                  <a:gd name="T26" fmla="*/ 11 w 23"/>
                  <a:gd name="T27" fmla="*/ 42 h 45"/>
                  <a:gd name="T28" fmla="*/ 12 w 23"/>
                  <a:gd name="T2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45">
                    <a:moveTo>
                      <a:pt x="12" y="45"/>
                    </a:moveTo>
                    <a:cubicBezTo>
                      <a:pt x="4" y="45"/>
                      <a:pt x="4" y="45"/>
                      <a:pt x="4" y="45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34"/>
                      <a:pt x="0" y="23"/>
                      <a:pt x="0" y="12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9"/>
                      <a:pt x="15" y="32"/>
                      <a:pt x="14" y="34"/>
                    </a:cubicBezTo>
                    <a:cubicBezTo>
                      <a:pt x="14" y="37"/>
                      <a:pt x="12" y="39"/>
                      <a:pt x="11" y="42"/>
                    </a:cubicBezTo>
                    <a:cubicBezTo>
                      <a:pt x="12" y="45"/>
                      <a:pt x="12" y="45"/>
                      <a:pt x="12" y="45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9" name="Freeform 258">
                <a:extLst>
                  <a:ext uri="{FF2B5EF4-FFF2-40B4-BE49-F238E27FC236}">
                    <a16:creationId xmlns:a16="http://schemas.microsoft.com/office/drawing/2014/main" id="{A53F770D-499F-B2B6-E42A-A7CD6AD5E6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3725" y="2351088"/>
                <a:ext cx="20637" cy="31750"/>
              </a:xfrm>
              <a:custGeom>
                <a:avLst/>
                <a:gdLst>
                  <a:gd name="T0" fmla="*/ 8 w 13"/>
                  <a:gd name="T1" fmla="*/ 0 h 20"/>
                  <a:gd name="T2" fmla="*/ 13 w 13"/>
                  <a:gd name="T3" fmla="*/ 7 h 20"/>
                  <a:gd name="T4" fmla="*/ 13 w 13"/>
                  <a:gd name="T5" fmla="*/ 13 h 20"/>
                  <a:gd name="T6" fmla="*/ 3 w 13"/>
                  <a:gd name="T7" fmla="*/ 20 h 20"/>
                  <a:gd name="T8" fmla="*/ 0 w 13"/>
                  <a:gd name="T9" fmla="*/ 7 h 20"/>
                  <a:gd name="T10" fmla="*/ 8 w 13"/>
                  <a:gd name="T1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20">
                    <a:moveTo>
                      <a:pt x="8" y="0"/>
                    </a:moveTo>
                    <a:lnTo>
                      <a:pt x="13" y="7"/>
                    </a:lnTo>
                    <a:lnTo>
                      <a:pt x="13" y="13"/>
                    </a:lnTo>
                    <a:lnTo>
                      <a:pt x="3" y="20"/>
                    </a:lnTo>
                    <a:lnTo>
                      <a:pt x="0" y="7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0" name="Freeform 260">
                <a:extLst>
                  <a:ext uri="{FF2B5EF4-FFF2-40B4-BE49-F238E27FC236}">
                    <a16:creationId xmlns:a16="http://schemas.microsoft.com/office/drawing/2014/main" id="{EE5C15FB-174B-19FB-808C-B2EC18CE8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0712" y="2343150"/>
                <a:ext cx="28575" cy="39687"/>
              </a:xfrm>
              <a:custGeom>
                <a:avLst/>
                <a:gdLst>
                  <a:gd name="T0" fmla="*/ 3 w 11"/>
                  <a:gd name="T1" fmla="*/ 2 h 15"/>
                  <a:gd name="T2" fmla="*/ 6 w 11"/>
                  <a:gd name="T3" fmla="*/ 4 h 15"/>
                  <a:gd name="T4" fmla="*/ 7 w 11"/>
                  <a:gd name="T5" fmla="*/ 0 h 15"/>
                  <a:gd name="T6" fmla="*/ 10 w 11"/>
                  <a:gd name="T7" fmla="*/ 1 h 15"/>
                  <a:gd name="T8" fmla="*/ 11 w 11"/>
                  <a:gd name="T9" fmla="*/ 9 h 15"/>
                  <a:gd name="T10" fmla="*/ 7 w 11"/>
                  <a:gd name="T11" fmla="*/ 15 h 15"/>
                  <a:gd name="T12" fmla="*/ 4 w 11"/>
                  <a:gd name="T13" fmla="*/ 15 h 15"/>
                  <a:gd name="T14" fmla="*/ 5 w 11"/>
                  <a:gd name="T15" fmla="*/ 11 h 15"/>
                  <a:gd name="T16" fmla="*/ 0 w 11"/>
                  <a:gd name="T17" fmla="*/ 11 h 15"/>
                  <a:gd name="T18" fmla="*/ 2 w 11"/>
                  <a:gd name="T19" fmla="*/ 4 h 15"/>
                  <a:gd name="T20" fmla="*/ 3 w 11"/>
                  <a:gd name="T21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15">
                    <a:moveTo>
                      <a:pt x="3" y="2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9"/>
                      <a:pt x="1" y="7"/>
                      <a:pt x="2" y="4"/>
                    </a:cubicBezTo>
                    <a:cubicBezTo>
                      <a:pt x="2" y="3"/>
                      <a:pt x="2" y="3"/>
                      <a:pt x="3" y="2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78" name="Freeform 261">
              <a:extLst>
                <a:ext uri="{FF2B5EF4-FFF2-40B4-BE49-F238E27FC236}">
                  <a16:creationId xmlns:a16="http://schemas.microsoft.com/office/drawing/2014/main" id="{2CDF8FA3-A2C9-83F4-FEF8-E70DE2076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512" y="2674937"/>
              <a:ext cx="125412" cy="112712"/>
            </a:xfrm>
            <a:custGeom>
              <a:avLst/>
              <a:gdLst>
                <a:gd name="T0" fmla="*/ 0 w 47"/>
                <a:gd name="T1" fmla="*/ 8 h 42"/>
                <a:gd name="T2" fmla="*/ 3 w 47"/>
                <a:gd name="T3" fmla="*/ 13 h 42"/>
                <a:gd name="T4" fmla="*/ 3 w 47"/>
                <a:gd name="T5" fmla="*/ 13 h 42"/>
                <a:gd name="T6" fmla="*/ 10 w 47"/>
                <a:gd name="T7" fmla="*/ 11 h 42"/>
                <a:gd name="T8" fmla="*/ 11 w 47"/>
                <a:gd name="T9" fmla="*/ 15 h 42"/>
                <a:gd name="T10" fmla="*/ 8 w 47"/>
                <a:gd name="T11" fmla="*/ 17 h 42"/>
                <a:gd name="T12" fmla="*/ 10 w 47"/>
                <a:gd name="T13" fmla="*/ 28 h 42"/>
                <a:gd name="T14" fmla="*/ 18 w 47"/>
                <a:gd name="T15" fmla="*/ 19 h 42"/>
                <a:gd name="T16" fmla="*/ 20 w 47"/>
                <a:gd name="T17" fmla="*/ 22 h 42"/>
                <a:gd name="T18" fmla="*/ 18 w 47"/>
                <a:gd name="T19" fmla="*/ 29 h 42"/>
                <a:gd name="T20" fmla="*/ 37 w 47"/>
                <a:gd name="T21" fmla="*/ 42 h 42"/>
                <a:gd name="T22" fmla="*/ 39 w 47"/>
                <a:gd name="T23" fmla="*/ 40 h 42"/>
                <a:gd name="T24" fmla="*/ 37 w 47"/>
                <a:gd name="T25" fmla="*/ 38 h 42"/>
                <a:gd name="T26" fmla="*/ 31 w 47"/>
                <a:gd name="T27" fmla="*/ 30 h 42"/>
                <a:gd name="T28" fmla="*/ 26 w 47"/>
                <a:gd name="T29" fmla="*/ 22 h 42"/>
                <a:gd name="T30" fmla="*/ 27 w 47"/>
                <a:gd name="T31" fmla="*/ 18 h 42"/>
                <a:gd name="T32" fmla="*/ 47 w 47"/>
                <a:gd name="T33" fmla="*/ 19 h 42"/>
                <a:gd name="T34" fmla="*/ 46 w 47"/>
                <a:gd name="T35" fmla="*/ 1 h 42"/>
                <a:gd name="T36" fmla="*/ 37 w 47"/>
                <a:gd name="T37" fmla="*/ 5 h 42"/>
                <a:gd name="T38" fmla="*/ 30 w 47"/>
                <a:gd name="T39" fmla="*/ 0 h 42"/>
                <a:gd name="T40" fmla="*/ 22 w 47"/>
                <a:gd name="T41" fmla="*/ 6 h 42"/>
                <a:gd name="T42" fmla="*/ 12 w 47"/>
                <a:gd name="T43" fmla="*/ 3 h 42"/>
                <a:gd name="T44" fmla="*/ 0 w 47"/>
                <a:gd name="T45" fmla="*/ 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7" h="42">
                  <a:moveTo>
                    <a:pt x="0" y="8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13"/>
                    <a:pt x="8" y="13"/>
                    <a:pt x="10" y="11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7" y="13"/>
                    <a:pt x="47" y="7"/>
                    <a:pt x="46" y="1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2" y="3"/>
                    <a:pt x="12" y="3"/>
                    <a:pt x="12" y="3"/>
                  </a:cubicBezTo>
                  <a:lnTo>
                    <a:pt x="0" y="8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Freeform 262">
              <a:extLst>
                <a:ext uri="{FF2B5EF4-FFF2-40B4-BE49-F238E27FC236}">
                  <a16:creationId xmlns:a16="http://schemas.microsoft.com/office/drawing/2014/main" id="{0A44B927-A5DE-C028-3CF8-10D239500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300" y="3016249"/>
              <a:ext cx="47625" cy="33337"/>
            </a:xfrm>
            <a:custGeom>
              <a:avLst/>
              <a:gdLst>
                <a:gd name="T0" fmla="*/ 22 w 30"/>
                <a:gd name="T1" fmla="*/ 19 h 21"/>
                <a:gd name="T2" fmla="*/ 3 w 30"/>
                <a:gd name="T3" fmla="*/ 21 h 21"/>
                <a:gd name="T4" fmla="*/ 0 w 30"/>
                <a:gd name="T5" fmla="*/ 14 h 21"/>
                <a:gd name="T6" fmla="*/ 8 w 30"/>
                <a:gd name="T7" fmla="*/ 10 h 21"/>
                <a:gd name="T8" fmla="*/ 12 w 30"/>
                <a:gd name="T9" fmla="*/ 5 h 21"/>
                <a:gd name="T10" fmla="*/ 27 w 30"/>
                <a:gd name="T11" fmla="*/ 0 h 21"/>
                <a:gd name="T12" fmla="*/ 30 w 30"/>
                <a:gd name="T13" fmla="*/ 2 h 21"/>
                <a:gd name="T14" fmla="*/ 19 w 30"/>
                <a:gd name="T15" fmla="*/ 10 h 21"/>
                <a:gd name="T16" fmla="*/ 22 w 30"/>
                <a:gd name="T17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21">
                  <a:moveTo>
                    <a:pt x="22" y="19"/>
                  </a:moveTo>
                  <a:lnTo>
                    <a:pt x="3" y="21"/>
                  </a:lnTo>
                  <a:lnTo>
                    <a:pt x="0" y="14"/>
                  </a:lnTo>
                  <a:lnTo>
                    <a:pt x="8" y="10"/>
                  </a:lnTo>
                  <a:lnTo>
                    <a:pt x="12" y="5"/>
                  </a:lnTo>
                  <a:lnTo>
                    <a:pt x="27" y="0"/>
                  </a:lnTo>
                  <a:lnTo>
                    <a:pt x="30" y="2"/>
                  </a:lnTo>
                  <a:lnTo>
                    <a:pt x="19" y="10"/>
                  </a:lnTo>
                  <a:lnTo>
                    <a:pt x="22" y="19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Freeform 264">
              <a:extLst>
                <a:ext uri="{FF2B5EF4-FFF2-40B4-BE49-F238E27FC236}">
                  <a16:creationId xmlns:a16="http://schemas.microsoft.com/office/drawing/2014/main" id="{02D3F964-1964-FFB0-D287-935C13376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125" y="2735262"/>
              <a:ext cx="176213" cy="106362"/>
            </a:xfrm>
            <a:custGeom>
              <a:avLst/>
              <a:gdLst>
                <a:gd name="T0" fmla="*/ 2 w 66"/>
                <a:gd name="T1" fmla="*/ 5 h 40"/>
                <a:gd name="T2" fmla="*/ 0 w 66"/>
                <a:gd name="T3" fmla="*/ 6 h 40"/>
                <a:gd name="T4" fmla="*/ 0 w 66"/>
                <a:gd name="T5" fmla="*/ 6 h 40"/>
                <a:gd name="T6" fmla="*/ 0 w 66"/>
                <a:gd name="T7" fmla="*/ 9 h 40"/>
                <a:gd name="T8" fmla="*/ 1 w 66"/>
                <a:gd name="T9" fmla="*/ 18 h 40"/>
                <a:gd name="T10" fmla="*/ 2 w 66"/>
                <a:gd name="T11" fmla="*/ 26 h 40"/>
                <a:gd name="T12" fmla="*/ 7 w 66"/>
                <a:gd name="T13" fmla="*/ 38 h 40"/>
                <a:gd name="T14" fmla="*/ 8 w 66"/>
                <a:gd name="T15" fmla="*/ 40 h 40"/>
                <a:gd name="T16" fmla="*/ 32 w 66"/>
                <a:gd name="T17" fmla="*/ 40 h 40"/>
                <a:gd name="T18" fmla="*/ 41 w 66"/>
                <a:gd name="T19" fmla="*/ 40 h 40"/>
                <a:gd name="T20" fmla="*/ 42 w 66"/>
                <a:gd name="T21" fmla="*/ 38 h 40"/>
                <a:gd name="T22" fmla="*/ 43 w 66"/>
                <a:gd name="T23" fmla="*/ 38 h 40"/>
                <a:gd name="T24" fmla="*/ 46 w 66"/>
                <a:gd name="T25" fmla="*/ 38 h 40"/>
                <a:gd name="T26" fmla="*/ 53 w 66"/>
                <a:gd name="T27" fmla="*/ 36 h 40"/>
                <a:gd name="T28" fmla="*/ 54 w 66"/>
                <a:gd name="T29" fmla="*/ 36 h 40"/>
                <a:gd name="T30" fmla="*/ 58 w 66"/>
                <a:gd name="T31" fmla="*/ 35 h 40"/>
                <a:gd name="T32" fmla="*/ 59 w 66"/>
                <a:gd name="T33" fmla="*/ 19 h 40"/>
                <a:gd name="T34" fmla="*/ 66 w 66"/>
                <a:gd name="T35" fmla="*/ 14 h 40"/>
                <a:gd name="T36" fmla="*/ 66 w 66"/>
                <a:gd name="T37" fmla="*/ 8 h 40"/>
                <a:gd name="T38" fmla="*/ 30 w 66"/>
                <a:gd name="T39" fmla="*/ 13 h 40"/>
                <a:gd name="T40" fmla="*/ 10 w 66"/>
                <a:gd name="T41" fmla="*/ 6 h 40"/>
                <a:gd name="T42" fmla="*/ 10 w 66"/>
                <a:gd name="T43" fmla="*/ 3 h 40"/>
                <a:gd name="T44" fmla="*/ 7 w 66"/>
                <a:gd name="T45" fmla="*/ 0 h 40"/>
                <a:gd name="T46" fmla="*/ 2 w 66"/>
                <a:gd name="T4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6" h="40">
                  <a:moveTo>
                    <a:pt x="2" y="5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2"/>
                    <a:pt x="1" y="16"/>
                    <a:pt x="1" y="18"/>
                  </a:cubicBezTo>
                  <a:cubicBezTo>
                    <a:pt x="1" y="21"/>
                    <a:pt x="1" y="24"/>
                    <a:pt x="2" y="26"/>
                  </a:cubicBezTo>
                  <a:cubicBezTo>
                    <a:pt x="3" y="31"/>
                    <a:pt x="5" y="35"/>
                    <a:pt x="7" y="38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16" y="40"/>
                    <a:pt x="24" y="40"/>
                    <a:pt x="32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8" y="37"/>
                    <a:pt x="51" y="36"/>
                    <a:pt x="53" y="36"/>
                  </a:cubicBezTo>
                  <a:cubicBezTo>
                    <a:pt x="54" y="36"/>
                    <a:pt x="54" y="36"/>
                    <a:pt x="54" y="36"/>
                  </a:cubicBezTo>
                  <a:cubicBezTo>
                    <a:pt x="55" y="35"/>
                    <a:pt x="57" y="35"/>
                    <a:pt x="58" y="3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54" y="10"/>
                    <a:pt x="42" y="12"/>
                    <a:pt x="30" y="1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2" y="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Freeform 265">
              <a:extLst>
                <a:ext uri="{FF2B5EF4-FFF2-40B4-BE49-F238E27FC236}">
                  <a16:creationId xmlns:a16="http://schemas.microsoft.com/office/drawing/2014/main" id="{ABABDE58-FD44-F925-9E43-8369C8B72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1363" y="2724149"/>
              <a:ext cx="55562" cy="82550"/>
            </a:xfrm>
            <a:custGeom>
              <a:avLst/>
              <a:gdLst>
                <a:gd name="T0" fmla="*/ 0 w 21"/>
                <a:gd name="T1" fmla="*/ 4 h 31"/>
                <a:gd name="T2" fmla="*/ 5 w 21"/>
                <a:gd name="T3" fmla="*/ 12 h 31"/>
                <a:gd name="T4" fmla="*/ 11 w 21"/>
                <a:gd name="T5" fmla="*/ 20 h 31"/>
                <a:gd name="T6" fmla="*/ 13 w 21"/>
                <a:gd name="T7" fmla="*/ 22 h 31"/>
                <a:gd name="T8" fmla="*/ 11 w 21"/>
                <a:gd name="T9" fmla="*/ 24 h 31"/>
                <a:gd name="T10" fmla="*/ 14 w 21"/>
                <a:gd name="T11" fmla="*/ 26 h 31"/>
                <a:gd name="T12" fmla="*/ 11 w 21"/>
                <a:gd name="T13" fmla="*/ 28 h 31"/>
                <a:gd name="T14" fmla="*/ 15 w 21"/>
                <a:gd name="T15" fmla="*/ 31 h 31"/>
                <a:gd name="T16" fmla="*/ 20 w 21"/>
                <a:gd name="T17" fmla="*/ 16 h 31"/>
                <a:gd name="T18" fmla="*/ 21 w 21"/>
                <a:gd name="T19" fmla="*/ 1 h 31"/>
                <a:gd name="T20" fmla="*/ 1 w 21"/>
                <a:gd name="T21" fmla="*/ 0 h 31"/>
                <a:gd name="T22" fmla="*/ 0 w 21"/>
                <a:gd name="T2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1">
                  <a:moveTo>
                    <a:pt x="0" y="4"/>
                  </a:moveTo>
                  <a:cubicBezTo>
                    <a:pt x="1" y="7"/>
                    <a:pt x="3" y="9"/>
                    <a:pt x="5" y="12"/>
                  </a:cubicBezTo>
                  <a:cubicBezTo>
                    <a:pt x="7" y="14"/>
                    <a:pt x="9" y="17"/>
                    <a:pt x="11" y="20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8" y="26"/>
                    <a:pt x="19" y="21"/>
                    <a:pt x="20" y="16"/>
                  </a:cubicBezTo>
                  <a:cubicBezTo>
                    <a:pt x="21" y="12"/>
                    <a:pt x="21" y="7"/>
                    <a:pt x="21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Freeform 266">
              <a:extLst>
                <a:ext uri="{FF2B5EF4-FFF2-40B4-BE49-F238E27FC236}">
                  <a16:creationId xmlns:a16="http://schemas.microsoft.com/office/drawing/2014/main" id="{10563FEC-F529-DDAC-D2CC-6BB8776E1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5" y="2490787"/>
              <a:ext cx="77786" cy="58737"/>
            </a:xfrm>
            <a:custGeom>
              <a:avLst/>
              <a:gdLst>
                <a:gd name="T0" fmla="*/ 28 w 29"/>
                <a:gd name="T1" fmla="*/ 18 h 22"/>
                <a:gd name="T2" fmla="*/ 29 w 29"/>
                <a:gd name="T3" fmla="*/ 13 h 22"/>
                <a:gd name="T4" fmla="*/ 24 w 29"/>
                <a:gd name="T5" fmla="*/ 9 h 22"/>
                <a:gd name="T6" fmla="*/ 10 w 29"/>
                <a:gd name="T7" fmla="*/ 0 h 22"/>
                <a:gd name="T8" fmla="*/ 9 w 29"/>
                <a:gd name="T9" fmla="*/ 1 h 22"/>
                <a:gd name="T10" fmla="*/ 0 w 29"/>
                <a:gd name="T11" fmla="*/ 7 h 22"/>
                <a:gd name="T12" fmla="*/ 7 w 29"/>
                <a:gd name="T13" fmla="*/ 19 h 22"/>
                <a:gd name="T14" fmla="*/ 21 w 29"/>
                <a:gd name="T15" fmla="*/ 22 h 22"/>
                <a:gd name="T16" fmla="*/ 28 w 29"/>
                <a:gd name="T1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2">
                  <a:moveTo>
                    <a:pt x="28" y="18"/>
                  </a:moveTo>
                  <a:cubicBezTo>
                    <a:pt x="29" y="13"/>
                    <a:pt x="29" y="13"/>
                    <a:pt x="29" y="13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3"/>
                    <a:pt x="4" y="5"/>
                    <a:pt x="0" y="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21" y="22"/>
                    <a:pt x="21" y="22"/>
                    <a:pt x="21" y="22"/>
                  </a:cubicBezTo>
                  <a:lnTo>
                    <a:pt x="28" y="18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3" name="Freeform 267">
              <a:extLst>
                <a:ext uri="{FF2B5EF4-FFF2-40B4-BE49-F238E27FC236}">
                  <a16:creationId xmlns:a16="http://schemas.microsoft.com/office/drawing/2014/main" id="{BFA2A76F-F548-A591-9528-43462C9C9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050" y="2320924"/>
              <a:ext cx="198437" cy="182562"/>
            </a:xfrm>
            <a:custGeom>
              <a:avLst/>
              <a:gdLst>
                <a:gd name="T0" fmla="*/ 0 w 74"/>
                <a:gd name="T1" fmla="*/ 60 h 68"/>
                <a:gd name="T2" fmla="*/ 0 w 74"/>
                <a:gd name="T3" fmla="*/ 60 h 68"/>
                <a:gd name="T4" fmla="*/ 29 w 74"/>
                <a:gd name="T5" fmla="*/ 67 h 68"/>
                <a:gd name="T6" fmla="*/ 59 w 74"/>
                <a:gd name="T7" fmla="*/ 65 h 68"/>
                <a:gd name="T8" fmla="*/ 70 w 74"/>
                <a:gd name="T9" fmla="*/ 57 h 68"/>
                <a:gd name="T10" fmla="*/ 74 w 74"/>
                <a:gd name="T11" fmla="*/ 35 h 68"/>
                <a:gd name="T12" fmla="*/ 68 w 74"/>
                <a:gd name="T13" fmla="*/ 33 h 68"/>
                <a:gd name="T14" fmla="*/ 64 w 74"/>
                <a:gd name="T15" fmla="*/ 12 h 68"/>
                <a:gd name="T16" fmla="*/ 41 w 74"/>
                <a:gd name="T17" fmla="*/ 0 h 68"/>
                <a:gd name="T18" fmla="*/ 33 w 74"/>
                <a:gd name="T19" fmla="*/ 13 h 68"/>
                <a:gd name="T20" fmla="*/ 23 w 74"/>
                <a:gd name="T21" fmla="*/ 14 h 68"/>
                <a:gd name="T22" fmla="*/ 23 w 74"/>
                <a:gd name="T23" fmla="*/ 21 h 68"/>
                <a:gd name="T24" fmla="*/ 15 w 74"/>
                <a:gd name="T25" fmla="*/ 36 h 68"/>
                <a:gd name="T26" fmla="*/ 3 w 74"/>
                <a:gd name="T27" fmla="*/ 42 h 68"/>
                <a:gd name="T28" fmla="*/ 4 w 74"/>
                <a:gd name="T29" fmla="*/ 47 h 68"/>
                <a:gd name="T30" fmla="*/ 4 w 74"/>
                <a:gd name="T31" fmla="*/ 47 h 68"/>
                <a:gd name="T32" fmla="*/ 0 w 74"/>
                <a:gd name="T33" fmla="*/ 6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4" h="68"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3" y="60"/>
                    <a:pt x="19" y="66"/>
                    <a:pt x="29" y="67"/>
                  </a:cubicBezTo>
                  <a:cubicBezTo>
                    <a:pt x="39" y="68"/>
                    <a:pt x="49" y="65"/>
                    <a:pt x="59" y="65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74" y="35"/>
                    <a:pt x="74" y="35"/>
                    <a:pt x="74" y="35"/>
                  </a:cubicBezTo>
                  <a:cubicBezTo>
                    <a:pt x="68" y="33"/>
                    <a:pt x="68" y="33"/>
                    <a:pt x="68" y="33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7"/>
                    <a:pt x="4" y="47"/>
                    <a:pt x="4" y="47"/>
                  </a:cubicBezTo>
                  <a:lnTo>
                    <a:pt x="0" y="6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4" name="Freeform 268">
              <a:extLst>
                <a:ext uri="{FF2B5EF4-FFF2-40B4-BE49-F238E27FC236}">
                  <a16:creationId xmlns:a16="http://schemas.microsoft.com/office/drawing/2014/main" id="{81CFAF4B-6100-2AE7-5B6B-672BCEA0E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612" y="2587624"/>
              <a:ext cx="171450" cy="69850"/>
            </a:xfrm>
            <a:custGeom>
              <a:avLst/>
              <a:gdLst>
                <a:gd name="T0" fmla="*/ 66 w 108"/>
                <a:gd name="T1" fmla="*/ 3 h 44"/>
                <a:gd name="T2" fmla="*/ 59 w 108"/>
                <a:gd name="T3" fmla="*/ 0 h 44"/>
                <a:gd name="T4" fmla="*/ 35 w 108"/>
                <a:gd name="T5" fmla="*/ 10 h 44"/>
                <a:gd name="T6" fmla="*/ 41 w 108"/>
                <a:gd name="T7" fmla="*/ 23 h 44"/>
                <a:gd name="T8" fmla="*/ 0 w 108"/>
                <a:gd name="T9" fmla="*/ 23 h 44"/>
                <a:gd name="T10" fmla="*/ 5 w 108"/>
                <a:gd name="T11" fmla="*/ 42 h 44"/>
                <a:gd name="T12" fmla="*/ 32 w 108"/>
                <a:gd name="T13" fmla="*/ 33 h 44"/>
                <a:gd name="T14" fmla="*/ 61 w 108"/>
                <a:gd name="T15" fmla="*/ 44 h 44"/>
                <a:gd name="T16" fmla="*/ 93 w 108"/>
                <a:gd name="T17" fmla="*/ 39 h 44"/>
                <a:gd name="T18" fmla="*/ 101 w 108"/>
                <a:gd name="T19" fmla="*/ 20 h 44"/>
                <a:gd name="T20" fmla="*/ 108 w 108"/>
                <a:gd name="T21" fmla="*/ 18 h 44"/>
                <a:gd name="T22" fmla="*/ 106 w 108"/>
                <a:gd name="T23" fmla="*/ 3 h 44"/>
                <a:gd name="T24" fmla="*/ 76 w 108"/>
                <a:gd name="T25" fmla="*/ 0 h 44"/>
                <a:gd name="T26" fmla="*/ 66 w 108"/>
                <a:gd name="T2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8" h="44">
                  <a:moveTo>
                    <a:pt x="66" y="3"/>
                  </a:moveTo>
                  <a:lnTo>
                    <a:pt x="59" y="0"/>
                  </a:lnTo>
                  <a:lnTo>
                    <a:pt x="35" y="10"/>
                  </a:lnTo>
                  <a:lnTo>
                    <a:pt x="41" y="23"/>
                  </a:lnTo>
                  <a:lnTo>
                    <a:pt x="0" y="23"/>
                  </a:lnTo>
                  <a:lnTo>
                    <a:pt x="5" y="42"/>
                  </a:lnTo>
                  <a:lnTo>
                    <a:pt x="32" y="33"/>
                  </a:lnTo>
                  <a:lnTo>
                    <a:pt x="61" y="44"/>
                  </a:lnTo>
                  <a:lnTo>
                    <a:pt x="93" y="39"/>
                  </a:lnTo>
                  <a:lnTo>
                    <a:pt x="101" y="20"/>
                  </a:lnTo>
                  <a:lnTo>
                    <a:pt x="108" y="18"/>
                  </a:lnTo>
                  <a:lnTo>
                    <a:pt x="106" y="3"/>
                  </a:lnTo>
                  <a:lnTo>
                    <a:pt x="76" y="0"/>
                  </a:lnTo>
                  <a:lnTo>
                    <a:pt x="66" y="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5" name="Freeform 269">
              <a:extLst>
                <a:ext uri="{FF2B5EF4-FFF2-40B4-BE49-F238E27FC236}">
                  <a16:creationId xmlns:a16="http://schemas.microsoft.com/office/drawing/2014/main" id="{7D7EDF38-F1F6-2637-DB7A-912756D3E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6237" y="2797174"/>
              <a:ext cx="15875" cy="7937"/>
            </a:xfrm>
            <a:custGeom>
              <a:avLst/>
              <a:gdLst>
                <a:gd name="T0" fmla="*/ 5 w 10"/>
                <a:gd name="T1" fmla="*/ 5 h 5"/>
                <a:gd name="T2" fmla="*/ 10 w 10"/>
                <a:gd name="T3" fmla="*/ 1 h 5"/>
                <a:gd name="T4" fmla="*/ 5 w 10"/>
                <a:gd name="T5" fmla="*/ 0 h 5"/>
                <a:gd name="T6" fmla="*/ 0 w 10"/>
                <a:gd name="T7" fmla="*/ 0 h 5"/>
                <a:gd name="T8" fmla="*/ 5 w 10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">
                  <a:moveTo>
                    <a:pt x="5" y="5"/>
                  </a:moveTo>
                  <a:lnTo>
                    <a:pt x="10" y="1"/>
                  </a:lnTo>
                  <a:lnTo>
                    <a:pt x="5" y="0"/>
                  </a:lnTo>
                  <a:lnTo>
                    <a:pt x="0" y="0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Freeform 270">
              <a:extLst>
                <a:ext uri="{FF2B5EF4-FFF2-40B4-BE49-F238E27FC236}">
                  <a16:creationId xmlns:a16="http://schemas.microsoft.com/office/drawing/2014/main" id="{8A6A58BD-B2A6-D9E6-EB1B-A0F7D6025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537" y="2386013"/>
              <a:ext cx="200025" cy="241300"/>
            </a:xfrm>
            <a:custGeom>
              <a:avLst/>
              <a:gdLst>
                <a:gd name="T0" fmla="*/ 25 w 74"/>
                <a:gd name="T1" fmla="*/ 0 h 90"/>
                <a:gd name="T2" fmla="*/ 25 w 74"/>
                <a:gd name="T3" fmla="*/ 16 h 90"/>
                <a:gd name="T4" fmla="*/ 19 w 74"/>
                <a:gd name="T5" fmla="*/ 19 h 90"/>
                <a:gd name="T6" fmla="*/ 16 w 74"/>
                <a:gd name="T7" fmla="*/ 16 h 90"/>
                <a:gd name="T8" fmla="*/ 12 w 74"/>
                <a:gd name="T9" fmla="*/ 17 h 90"/>
                <a:gd name="T10" fmla="*/ 12 w 74"/>
                <a:gd name="T11" fmla="*/ 32 h 90"/>
                <a:gd name="T12" fmla="*/ 6 w 74"/>
                <a:gd name="T13" fmla="*/ 38 h 90"/>
                <a:gd name="T14" fmla="*/ 7 w 74"/>
                <a:gd name="T15" fmla="*/ 50 h 90"/>
                <a:gd name="T16" fmla="*/ 1 w 74"/>
                <a:gd name="T17" fmla="*/ 52 h 90"/>
                <a:gd name="T18" fmla="*/ 0 w 74"/>
                <a:gd name="T19" fmla="*/ 57 h 90"/>
                <a:gd name="T20" fmla="*/ 3 w 74"/>
                <a:gd name="T21" fmla="*/ 67 h 90"/>
                <a:gd name="T22" fmla="*/ 18 w 74"/>
                <a:gd name="T23" fmla="*/ 76 h 90"/>
                <a:gd name="T24" fmla="*/ 13 w 74"/>
                <a:gd name="T25" fmla="*/ 90 h 90"/>
                <a:gd name="T26" fmla="*/ 34 w 74"/>
                <a:gd name="T27" fmla="*/ 89 h 90"/>
                <a:gd name="T28" fmla="*/ 58 w 74"/>
                <a:gd name="T29" fmla="*/ 89 h 90"/>
                <a:gd name="T30" fmla="*/ 55 w 74"/>
                <a:gd name="T31" fmla="*/ 81 h 90"/>
                <a:gd name="T32" fmla="*/ 69 w 74"/>
                <a:gd name="T33" fmla="*/ 75 h 90"/>
                <a:gd name="T34" fmla="*/ 68 w 74"/>
                <a:gd name="T35" fmla="*/ 73 h 90"/>
                <a:gd name="T36" fmla="*/ 62 w 74"/>
                <a:gd name="T37" fmla="*/ 62 h 90"/>
                <a:gd name="T38" fmla="*/ 60 w 74"/>
                <a:gd name="T39" fmla="*/ 53 h 90"/>
                <a:gd name="T40" fmla="*/ 61 w 74"/>
                <a:gd name="T41" fmla="*/ 52 h 90"/>
                <a:gd name="T42" fmla="*/ 73 w 74"/>
                <a:gd name="T43" fmla="*/ 48 h 90"/>
                <a:gd name="T44" fmla="*/ 74 w 74"/>
                <a:gd name="T45" fmla="*/ 15 h 90"/>
                <a:gd name="T46" fmla="*/ 70 w 74"/>
                <a:gd name="T47" fmla="*/ 15 h 90"/>
                <a:gd name="T48" fmla="*/ 60 w 74"/>
                <a:gd name="T49" fmla="*/ 8 h 90"/>
                <a:gd name="T50" fmla="*/ 52 w 74"/>
                <a:gd name="T51" fmla="*/ 10 h 90"/>
                <a:gd name="T52" fmla="*/ 45 w 74"/>
                <a:gd name="T53" fmla="*/ 15 h 90"/>
                <a:gd name="T54" fmla="*/ 46 w 74"/>
                <a:gd name="T55" fmla="*/ 8 h 90"/>
                <a:gd name="T56" fmla="*/ 34 w 74"/>
                <a:gd name="T57" fmla="*/ 10 h 90"/>
                <a:gd name="T58" fmla="*/ 36 w 74"/>
                <a:gd name="T59" fmla="*/ 4 h 90"/>
                <a:gd name="T60" fmla="*/ 33 w 74"/>
                <a:gd name="T61" fmla="*/ 0 h 90"/>
                <a:gd name="T62" fmla="*/ 25 w 74"/>
                <a:gd name="T6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90">
                  <a:moveTo>
                    <a:pt x="25" y="0"/>
                  </a:moveTo>
                  <a:cubicBezTo>
                    <a:pt x="27" y="4"/>
                    <a:pt x="27" y="10"/>
                    <a:pt x="25" y="1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18" y="76"/>
                    <a:pt x="18" y="76"/>
                    <a:pt x="18" y="76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58" y="89"/>
                    <a:pt x="58" y="89"/>
                    <a:pt x="58" y="89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69" y="75"/>
                    <a:pt x="69" y="75"/>
                    <a:pt x="69" y="75"/>
                  </a:cubicBezTo>
                  <a:cubicBezTo>
                    <a:pt x="68" y="73"/>
                    <a:pt x="68" y="73"/>
                    <a:pt x="68" y="73"/>
                  </a:cubicBezTo>
                  <a:cubicBezTo>
                    <a:pt x="62" y="62"/>
                    <a:pt x="62" y="62"/>
                    <a:pt x="62" y="62"/>
                  </a:cubicBezTo>
                  <a:cubicBezTo>
                    <a:pt x="60" y="53"/>
                    <a:pt x="60" y="53"/>
                    <a:pt x="60" y="53"/>
                  </a:cubicBezTo>
                  <a:cubicBezTo>
                    <a:pt x="61" y="52"/>
                    <a:pt x="61" y="52"/>
                    <a:pt x="61" y="52"/>
                  </a:cubicBezTo>
                  <a:cubicBezTo>
                    <a:pt x="73" y="48"/>
                    <a:pt x="73" y="48"/>
                    <a:pt x="73" y="48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25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Freeform 271">
              <a:extLst>
                <a:ext uri="{FF2B5EF4-FFF2-40B4-BE49-F238E27FC236}">
                  <a16:creationId xmlns:a16="http://schemas.microsoft.com/office/drawing/2014/main" id="{520F0DE5-1C22-4323-E853-4E4974717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162" y="2678112"/>
              <a:ext cx="98425" cy="136525"/>
            </a:xfrm>
            <a:custGeom>
              <a:avLst/>
              <a:gdLst>
                <a:gd name="T0" fmla="*/ 33 w 37"/>
                <a:gd name="T1" fmla="*/ 24 h 51"/>
                <a:gd name="T2" fmla="*/ 37 w 37"/>
                <a:gd name="T3" fmla="*/ 21 h 51"/>
                <a:gd name="T4" fmla="*/ 34 w 37"/>
                <a:gd name="T5" fmla="*/ 18 h 51"/>
                <a:gd name="T6" fmla="*/ 24 w 37"/>
                <a:gd name="T7" fmla="*/ 15 h 51"/>
                <a:gd name="T8" fmla="*/ 20 w 37"/>
                <a:gd name="T9" fmla="*/ 9 h 51"/>
                <a:gd name="T10" fmla="*/ 14 w 37"/>
                <a:gd name="T11" fmla="*/ 1 h 51"/>
                <a:gd name="T12" fmla="*/ 8 w 37"/>
                <a:gd name="T13" fmla="*/ 0 h 51"/>
                <a:gd name="T14" fmla="*/ 8 w 37"/>
                <a:gd name="T15" fmla="*/ 0 h 51"/>
                <a:gd name="T16" fmla="*/ 1 w 37"/>
                <a:gd name="T17" fmla="*/ 0 h 51"/>
                <a:gd name="T18" fmla="*/ 2 w 37"/>
                <a:gd name="T19" fmla="*/ 18 h 51"/>
                <a:gd name="T20" fmla="*/ 1 w 37"/>
                <a:gd name="T21" fmla="*/ 33 h 51"/>
                <a:gd name="T22" fmla="*/ 0 w 37"/>
                <a:gd name="T23" fmla="*/ 37 h 51"/>
                <a:gd name="T24" fmla="*/ 0 w 37"/>
                <a:gd name="T25" fmla="*/ 37 h 51"/>
                <a:gd name="T26" fmla="*/ 7 w 37"/>
                <a:gd name="T27" fmla="*/ 39 h 51"/>
                <a:gd name="T28" fmla="*/ 11 w 37"/>
                <a:gd name="T29" fmla="*/ 43 h 51"/>
                <a:gd name="T30" fmla="*/ 19 w 37"/>
                <a:gd name="T31" fmla="*/ 51 h 51"/>
                <a:gd name="T32" fmla="*/ 21 w 37"/>
                <a:gd name="T33" fmla="*/ 50 h 51"/>
                <a:gd name="T34" fmla="*/ 28 w 37"/>
                <a:gd name="T35" fmla="*/ 48 h 51"/>
                <a:gd name="T36" fmla="*/ 32 w 37"/>
                <a:gd name="T37" fmla="*/ 47 h 51"/>
                <a:gd name="T38" fmla="*/ 30 w 37"/>
                <a:gd name="T39" fmla="*/ 30 h 51"/>
                <a:gd name="T40" fmla="*/ 30 w 37"/>
                <a:gd name="T41" fmla="*/ 27 h 51"/>
                <a:gd name="T42" fmla="*/ 30 w 37"/>
                <a:gd name="T43" fmla="*/ 27 h 51"/>
                <a:gd name="T44" fmla="*/ 33 w 37"/>
                <a:gd name="T45" fmla="*/ 2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" h="51">
                  <a:moveTo>
                    <a:pt x="33" y="24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6"/>
                    <a:pt x="2" y="12"/>
                    <a:pt x="2" y="18"/>
                  </a:cubicBezTo>
                  <a:cubicBezTo>
                    <a:pt x="2" y="24"/>
                    <a:pt x="2" y="29"/>
                    <a:pt x="1" y="33"/>
                  </a:cubicBezTo>
                  <a:cubicBezTo>
                    <a:pt x="1" y="35"/>
                    <a:pt x="1" y="36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1"/>
                    <a:pt x="30" y="36"/>
                    <a:pt x="30" y="30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lnTo>
                    <a:pt x="33" y="2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Freeform 272">
              <a:extLst>
                <a:ext uri="{FF2B5EF4-FFF2-40B4-BE49-F238E27FC236}">
                  <a16:creationId xmlns:a16="http://schemas.microsoft.com/office/drawing/2014/main" id="{FA84A168-24A3-7D65-789F-6569D8735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861" y="2793999"/>
              <a:ext cx="42862" cy="104775"/>
            </a:xfrm>
            <a:custGeom>
              <a:avLst/>
              <a:gdLst>
                <a:gd name="T0" fmla="*/ 0 w 16"/>
                <a:gd name="T1" fmla="*/ 11 h 39"/>
                <a:gd name="T2" fmla="*/ 0 w 16"/>
                <a:gd name="T3" fmla="*/ 11 h 39"/>
                <a:gd name="T4" fmla="*/ 8 w 16"/>
                <a:gd name="T5" fmla="*/ 15 h 39"/>
                <a:gd name="T6" fmla="*/ 9 w 16"/>
                <a:gd name="T7" fmla="*/ 19 h 39"/>
                <a:gd name="T8" fmla="*/ 6 w 16"/>
                <a:gd name="T9" fmla="*/ 36 h 39"/>
                <a:gd name="T10" fmla="*/ 9 w 16"/>
                <a:gd name="T11" fmla="*/ 39 h 39"/>
                <a:gd name="T12" fmla="*/ 15 w 16"/>
                <a:gd name="T13" fmla="*/ 27 h 39"/>
                <a:gd name="T14" fmla="*/ 16 w 16"/>
                <a:gd name="T15" fmla="*/ 22 h 39"/>
                <a:gd name="T16" fmla="*/ 14 w 16"/>
                <a:gd name="T17" fmla="*/ 8 h 39"/>
                <a:gd name="T18" fmla="*/ 6 w 16"/>
                <a:gd name="T19" fmla="*/ 0 h 39"/>
                <a:gd name="T20" fmla="*/ 0 w 16"/>
                <a:gd name="T21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39"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2" y="13"/>
                    <a:pt x="5" y="14"/>
                    <a:pt x="8" y="15"/>
                  </a:cubicBezTo>
                  <a:cubicBezTo>
                    <a:pt x="9" y="16"/>
                    <a:pt x="9" y="18"/>
                    <a:pt x="9" y="19"/>
                  </a:cubicBezTo>
                  <a:cubicBezTo>
                    <a:pt x="8" y="24"/>
                    <a:pt x="7" y="30"/>
                    <a:pt x="6" y="36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1" y="35"/>
                    <a:pt x="13" y="31"/>
                    <a:pt x="15" y="27"/>
                  </a:cubicBezTo>
                  <a:cubicBezTo>
                    <a:pt x="16" y="25"/>
                    <a:pt x="16" y="24"/>
                    <a:pt x="16" y="22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0" y="1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Freeform 273">
              <a:extLst>
                <a:ext uri="{FF2B5EF4-FFF2-40B4-BE49-F238E27FC236}">
                  <a16:creationId xmlns:a16="http://schemas.microsoft.com/office/drawing/2014/main" id="{6FE40A34-9E97-B511-5A27-DFCEE64E7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1049" y="2778124"/>
              <a:ext cx="39687" cy="44450"/>
            </a:xfrm>
            <a:custGeom>
              <a:avLst/>
              <a:gdLst>
                <a:gd name="T0" fmla="*/ 11 w 15"/>
                <a:gd name="T1" fmla="*/ 2 h 17"/>
                <a:gd name="T2" fmla="*/ 4 w 15"/>
                <a:gd name="T3" fmla="*/ 0 h 17"/>
                <a:gd name="T4" fmla="*/ 4 w 15"/>
                <a:gd name="T5" fmla="*/ 0 h 17"/>
                <a:gd name="T6" fmla="*/ 3 w 15"/>
                <a:gd name="T7" fmla="*/ 4 h 17"/>
                <a:gd name="T8" fmla="*/ 3 w 15"/>
                <a:gd name="T9" fmla="*/ 4 h 17"/>
                <a:gd name="T10" fmla="*/ 3 w 15"/>
                <a:gd name="T11" fmla="*/ 5 h 17"/>
                <a:gd name="T12" fmla="*/ 0 w 15"/>
                <a:gd name="T13" fmla="*/ 11 h 17"/>
                <a:gd name="T14" fmla="*/ 5 w 15"/>
                <a:gd name="T15" fmla="*/ 15 h 17"/>
                <a:gd name="T16" fmla="*/ 9 w 15"/>
                <a:gd name="T17" fmla="*/ 17 h 17"/>
                <a:gd name="T18" fmla="*/ 9 w 15"/>
                <a:gd name="T19" fmla="*/ 17 h 17"/>
                <a:gd name="T20" fmla="*/ 13 w 15"/>
                <a:gd name="T21" fmla="*/ 10 h 17"/>
                <a:gd name="T22" fmla="*/ 14 w 15"/>
                <a:gd name="T23" fmla="*/ 9 h 17"/>
                <a:gd name="T24" fmla="*/ 15 w 15"/>
                <a:gd name="T25" fmla="*/ 6 h 17"/>
                <a:gd name="T26" fmla="*/ 11 w 15"/>
                <a:gd name="T2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7">
                  <a:moveTo>
                    <a:pt x="11" y="2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7"/>
                    <a:pt x="1" y="9"/>
                    <a:pt x="0" y="11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8" y="17"/>
                    <a:pt x="8" y="17"/>
                    <a:pt x="9" y="17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6"/>
                    <a:pt x="15" y="6"/>
                    <a:pt x="15" y="6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Freeform 274">
              <a:extLst>
                <a:ext uri="{FF2B5EF4-FFF2-40B4-BE49-F238E27FC236}">
                  <a16:creationId xmlns:a16="http://schemas.microsoft.com/office/drawing/2014/main" id="{D049FBF9-9372-A06A-0C74-D799BF8F7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7" y="3738562"/>
              <a:ext cx="315912" cy="317500"/>
            </a:xfrm>
            <a:custGeom>
              <a:avLst/>
              <a:gdLst>
                <a:gd name="T0" fmla="*/ 115 w 118"/>
                <a:gd name="T1" fmla="*/ 46 h 118"/>
                <a:gd name="T2" fmla="*/ 112 w 118"/>
                <a:gd name="T3" fmla="*/ 41 h 118"/>
                <a:gd name="T4" fmla="*/ 109 w 118"/>
                <a:gd name="T5" fmla="*/ 38 h 118"/>
                <a:gd name="T6" fmla="*/ 109 w 118"/>
                <a:gd name="T7" fmla="*/ 29 h 118"/>
                <a:gd name="T8" fmla="*/ 93 w 118"/>
                <a:gd name="T9" fmla="*/ 22 h 118"/>
                <a:gd name="T10" fmla="*/ 94 w 118"/>
                <a:gd name="T11" fmla="*/ 16 h 118"/>
                <a:gd name="T12" fmla="*/ 100 w 118"/>
                <a:gd name="T13" fmla="*/ 14 h 118"/>
                <a:gd name="T14" fmla="*/ 87 w 118"/>
                <a:gd name="T15" fmla="*/ 13 h 118"/>
                <a:gd name="T16" fmla="*/ 86 w 118"/>
                <a:gd name="T17" fmla="*/ 15 h 118"/>
                <a:gd name="T18" fmla="*/ 75 w 118"/>
                <a:gd name="T19" fmla="*/ 17 h 118"/>
                <a:gd name="T20" fmla="*/ 58 w 118"/>
                <a:gd name="T21" fmla="*/ 16 h 118"/>
                <a:gd name="T22" fmla="*/ 52 w 118"/>
                <a:gd name="T23" fmla="*/ 11 h 118"/>
                <a:gd name="T24" fmla="*/ 37 w 118"/>
                <a:gd name="T25" fmla="*/ 7 h 118"/>
                <a:gd name="T26" fmla="*/ 33 w 118"/>
                <a:gd name="T27" fmla="*/ 0 h 118"/>
                <a:gd name="T28" fmla="*/ 32 w 118"/>
                <a:gd name="T29" fmla="*/ 8 h 118"/>
                <a:gd name="T30" fmla="*/ 19 w 118"/>
                <a:gd name="T31" fmla="*/ 17 h 118"/>
                <a:gd name="T32" fmla="*/ 19 w 118"/>
                <a:gd name="T33" fmla="*/ 28 h 118"/>
                <a:gd name="T34" fmla="*/ 10 w 118"/>
                <a:gd name="T35" fmla="*/ 28 h 118"/>
                <a:gd name="T36" fmla="*/ 15 w 118"/>
                <a:gd name="T37" fmla="*/ 17 h 118"/>
                <a:gd name="T38" fmla="*/ 13 w 118"/>
                <a:gd name="T39" fmla="*/ 8 h 118"/>
                <a:gd name="T40" fmla="*/ 0 w 118"/>
                <a:gd name="T41" fmla="*/ 29 h 118"/>
                <a:gd name="T42" fmla="*/ 3 w 118"/>
                <a:gd name="T43" fmla="*/ 34 h 118"/>
                <a:gd name="T44" fmla="*/ 7 w 118"/>
                <a:gd name="T45" fmla="*/ 46 h 118"/>
                <a:gd name="T46" fmla="*/ 15 w 118"/>
                <a:gd name="T47" fmla="*/ 55 h 118"/>
                <a:gd name="T48" fmla="*/ 36 w 118"/>
                <a:gd name="T49" fmla="*/ 64 h 118"/>
                <a:gd name="T50" fmla="*/ 50 w 118"/>
                <a:gd name="T51" fmla="*/ 89 h 118"/>
                <a:gd name="T52" fmla="*/ 54 w 118"/>
                <a:gd name="T53" fmla="*/ 97 h 118"/>
                <a:gd name="T54" fmla="*/ 66 w 118"/>
                <a:gd name="T55" fmla="*/ 117 h 118"/>
                <a:gd name="T56" fmla="*/ 72 w 118"/>
                <a:gd name="T57" fmla="*/ 115 h 118"/>
                <a:gd name="T58" fmla="*/ 78 w 118"/>
                <a:gd name="T59" fmla="*/ 110 h 118"/>
                <a:gd name="T60" fmla="*/ 87 w 118"/>
                <a:gd name="T61" fmla="*/ 104 h 118"/>
                <a:gd name="T62" fmla="*/ 88 w 118"/>
                <a:gd name="T63" fmla="*/ 101 h 118"/>
                <a:gd name="T64" fmla="*/ 82 w 118"/>
                <a:gd name="T65" fmla="*/ 97 h 118"/>
                <a:gd name="T66" fmla="*/ 81 w 118"/>
                <a:gd name="T67" fmla="*/ 95 h 118"/>
                <a:gd name="T68" fmla="*/ 80 w 118"/>
                <a:gd name="T69" fmla="*/ 86 h 118"/>
                <a:gd name="T70" fmla="*/ 91 w 118"/>
                <a:gd name="T71" fmla="*/ 90 h 118"/>
                <a:gd name="T72" fmla="*/ 108 w 118"/>
                <a:gd name="T73" fmla="*/ 82 h 118"/>
                <a:gd name="T74" fmla="*/ 106 w 118"/>
                <a:gd name="T75" fmla="*/ 62 h 118"/>
                <a:gd name="T76" fmla="*/ 117 w 118"/>
                <a:gd name="T77" fmla="*/ 5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8" h="118">
                  <a:moveTo>
                    <a:pt x="117" y="51"/>
                  </a:moveTo>
                  <a:cubicBezTo>
                    <a:pt x="115" y="46"/>
                    <a:pt x="115" y="46"/>
                    <a:pt x="115" y="46"/>
                  </a:cubicBezTo>
                  <a:cubicBezTo>
                    <a:pt x="113" y="45"/>
                    <a:pt x="113" y="45"/>
                    <a:pt x="113" y="45"/>
                  </a:cubicBezTo>
                  <a:cubicBezTo>
                    <a:pt x="112" y="41"/>
                    <a:pt x="112" y="41"/>
                    <a:pt x="112" y="41"/>
                  </a:cubicBezTo>
                  <a:cubicBezTo>
                    <a:pt x="118" y="38"/>
                    <a:pt x="118" y="38"/>
                    <a:pt x="118" y="38"/>
                  </a:cubicBezTo>
                  <a:cubicBezTo>
                    <a:pt x="109" y="38"/>
                    <a:pt x="109" y="38"/>
                    <a:pt x="109" y="38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09" y="29"/>
                    <a:pt x="109" y="29"/>
                    <a:pt x="109" y="29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93" y="22"/>
                    <a:pt x="93" y="22"/>
                    <a:pt x="93" y="22"/>
                  </a:cubicBezTo>
                  <a:cubicBezTo>
                    <a:pt x="92" y="19"/>
                    <a:pt x="92" y="19"/>
                    <a:pt x="92" y="19"/>
                  </a:cubicBezTo>
                  <a:cubicBezTo>
                    <a:pt x="94" y="16"/>
                    <a:pt x="94" y="16"/>
                    <a:pt x="94" y="16"/>
                  </a:cubicBezTo>
                  <a:cubicBezTo>
                    <a:pt x="98" y="16"/>
                    <a:pt x="98" y="16"/>
                    <a:pt x="98" y="16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98" y="13"/>
                    <a:pt x="93" y="13"/>
                    <a:pt x="87" y="13"/>
                  </a:cubicBezTo>
                  <a:cubicBezTo>
                    <a:pt x="86" y="13"/>
                    <a:pt x="85" y="13"/>
                    <a:pt x="84" y="13"/>
                  </a:cubicBezTo>
                  <a:cubicBezTo>
                    <a:pt x="86" y="15"/>
                    <a:pt x="86" y="15"/>
                    <a:pt x="86" y="15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68" y="14"/>
                    <a:pt x="63" y="15"/>
                    <a:pt x="58" y="16"/>
                  </a:cubicBezTo>
                  <a:cubicBezTo>
                    <a:pt x="56" y="16"/>
                    <a:pt x="54" y="16"/>
                    <a:pt x="51" y="16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6" y="5"/>
                    <a:pt x="36" y="4"/>
                    <a:pt x="35" y="3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4"/>
                    <a:pt x="19" y="15"/>
                    <a:pt x="19" y="17"/>
                  </a:cubicBezTo>
                  <a:cubicBezTo>
                    <a:pt x="19" y="20"/>
                    <a:pt x="19" y="22"/>
                    <a:pt x="20" y="25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1" y="31"/>
                    <a:pt x="2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6"/>
                    <a:pt x="5" y="37"/>
                    <a:pt x="5" y="39"/>
                  </a:cubicBezTo>
                  <a:cubicBezTo>
                    <a:pt x="6" y="40"/>
                    <a:pt x="6" y="43"/>
                    <a:pt x="7" y="46"/>
                  </a:cubicBezTo>
                  <a:cubicBezTo>
                    <a:pt x="7" y="48"/>
                    <a:pt x="8" y="50"/>
                    <a:pt x="8" y="53"/>
                  </a:cubicBezTo>
                  <a:cubicBezTo>
                    <a:pt x="10" y="54"/>
                    <a:pt x="12" y="55"/>
                    <a:pt x="15" y="55"/>
                  </a:cubicBezTo>
                  <a:cubicBezTo>
                    <a:pt x="19" y="57"/>
                    <a:pt x="25" y="57"/>
                    <a:pt x="30" y="58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89"/>
                    <a:pt x="51" y="91"/>
                    <a:pt x="51" y="92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7" y="102"/>
                    <a:pt x="59" y="107"/>
                    <a:pt x="62" y="112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7" y="118"/>
                  </a:cubicBezTo>
                  <a:cubicBezTo>
                    <a:pt x="72" y="115"/>
                    <a:pt x="72" y="115"/>
                    <a:pt x="72" y="115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8" y="110"/>
                    <a:pt x="78" y="110"/>
                    <a:pt x="78" y="110"/>
                  </a:cubicBezTo>
                  <a:cubicBezTo>
                    <a:pt x="80" y="106"/>
                    <a:pt x="80" y="106"/>
                    <a:pt x="80" y="106"/>
                  </a:cubicBezTo>
                  <a:cubicBezTo>
                    <a:pt x="87" y="104"/>
                    <a:pt x="87" y="104"/>
                    <a:pt x="87" y="104"/>
                  </a:cubicBezTo>
                  <a:cubicBezTo>
                    <a:pt x="89" y="102"/>
                    <a:pt x="89" y="102"/>
                    <a:pt x="89" y="102"/>
                  </a:cubicBezTo>
                  <a:cubicBezTo>
                    <a:pt x="88" y="101"/>
                    <a:pt x="88" y="101"/>
                    <a:pt x="88" y="101"/>
                  </a:cubicBezTo>
                  <a:cubicBezTo>
                    <a:pt x="85" y="100"/>
                    <a:pt x="85" y="100"/>
                    <a:pt x="85" y="100"/>
                  </a:cubicBezTo>
                  <a:cubicBezTo>
                    <a:pt x="82" y="97"/>
                    <a:pt x="82" y="97"/>
                    <a:pt x="82" y="97"/>
                  </a:cubicBezTo>
                  <a:cubicBezTo>
                    <a:pt x="81" y="97"/>
                    <a:pt x="81" y="96"/>
                    <a:pt x="81" y="96"/>
                  </a:cubicBezTo>
                  <a:cubicBezTo>
                    <a:pt x="81" y="95"/>
                    <a:pt x="81" y="95"/>
                    <a:pt x="81" y="95"/>
                  </a:cubicBezTo>
                  <a:cubicBezTo>
                    <a:pt x="81" y="93"/>
                    <a:pt x="81" y="92"/>
                    <a:pt x="81" y="90"/>
                  </a:cubicBezTo>
                  <a:cubicBezTo>
                    <a:pt x="81" y="89"/>
                    <a:pt x="81" y="87"/>
                    <a:pt x="80" y="86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108" y="82"/>
                    <a:pt x="108" y="82"/>
                    <a:pt x="108" y="82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06" y="62"/>
                    <a:pt x="106" y="62"/>
                    <a:pt x="106" y="62"/>
                  </a:cubicBezTo>
                  <a:cubicBezTo>
                    <a:pt x="106" y="55"/>
                    <a:pt x="106" y="55"/>
                    <a:pt x="106" y="55"/>
                  </a:cubicBezTo>
                  <a:cubicBezTo>
                    <a:pt x="110" y="53"/>
                    <a:pt x="113" y="52"/>
                    <a:pt x="117" y="51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1" name="Freeform 275">
              <a:extLst>
                <a:ext uri="{FF2B5EF4-FFF2-40B4-BE49-F238E27FC236}">
                  <a16:creationId xmlns:a16="http://schemas.microsoft.com/office/drawing/2014/main" id="{780E64F9-5490-5943-E9CB-946FBBD1D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6" y="4968874"/>
              <a:ext cx="128587" cy="158750"/>
            </a:xfrm>
            <a:custGeom>
              <a:avLst/>
              <a:gdLst>
                <a:gd name="T0" fmla="*/ 45 w 48"/>
                <a:gd name="T1" fmla="*/ 35 h 59"/>
                <a:gd name="T2" fmla="*/ 47 w 48"/>
                <a:gd name="T3" fmla="*/ 27 h 59"/>
                <a:gd name="T4" fmla="*/ 42 w 48"/>
                <a:gd name="T5" fmla="*/ 20 h 59"/>
                <a:gd name="T6" fmla="*/ 31 w 48"/>
                <a:gd name="T7" fmla="*/ 10 h 59"/>
                <a:gd name="T8" fmla="*/ 29 w 48"/>
                <a:gd name="T9" fmla="*/ 8 h 59"/>
                <a:gd name="T10" fmla="*/ 26 w 48"/>
                <a:gd name="T11" fmla="*/ 10 h 59"/>
                <a:gd name="T12" fmla="*/ 24 w 48"/>
                <a:gd name="T13" fmla="*/ 5 h 59"/>
                <a:gd name="T14" fmla="*/ 17 w 48"/>
                <a:gd name="T15" fmla="*/ 1 h 59"/>
                <a:gd name="T16" fmla="*/ 17 w 48"/>
                <a:gd name="T17" fmla="*/ 1 h 59"/>
                <a:gd name="T18" fmla="*/ 16 w 48"/>
                <a:gd name="T19" fmla="*/ 1 h 59"/>
                <a:gd name="T20" fmla="*/ 12 w 48"/>
                <a:gd name="T21" fmla="*/ 1 h 59"/>
                <a:gd name="T22" fmla="*/ 8 w 48"/>
                <a:gd name="T23" fmla="*/ 0 h 59"/>
                <a:gd name="T24" fmla="*/ 2 w 48"/>
                <a:gd name="T25" fmla="*/ 10 h 59"/>
                <a:gd name="T26" fmla="*/ 2 w 48"/>
                <a:gd name="T27" fmla="*/ 32 h 59"/>
                <a:gd name="T28" fmla="*/ 0 w 48"/>
                <a:gd name="T29" fmla="*/ 35 h 59"/>
                <a:gd name="T30" fmla="*/ 2 w 48"/>
                <a:gd name="T31" fmla="*/ 40 h 59"/>
                <a:gd name="T32" fmla="*/ 2 w 48"/>
                <a:gd name="T33" fmla="*/ 40 h 59"/>
                <a:gd name="T34" fmla="*/ 2 w 48"/>
                <a:gd name="T35" fmla="*/ 40 h 59"/>
                <a:gd name="T36" fmla="*/ 2 w 48"/>
                <a:gd name="T37" fmla="*/ 39 h 59"/>
                <a:gd name="T38" fmla="*/ 5 w 48"/>
                <a:gd name="T39" fmla="*/ 45 h 59"/>
                <a:gd name="T40" fmla="*/ 6 w 48"/>
                <a:gd name="T41" fmla="*/ 48 h 59"/>
                <a:gd name="T42" fmla="*/ 7 w 48"/>
                <a:gd name="T43" fmla="*/ 51 h 59"/>
                <a:gd name="T44" fmla="*/ 10 w 48"/>
                <a:gd name="T45" fmla="*/ 53 h 59"/>
                <a:gd name="T46" fmla="*/ 14 w 48"/>
                <a:gd name="T47" fmla="*/ 55 h 59"/>
                <a:gd name="T48" fmla="*/ 21 w 48"/>
                <a:gd name="T49" fmla="*/ 58 h 59"/>
                <a:gd name="T50" fmla="*/ 24 w 48"/>
                <a:gd name="T51" fmla="*/ 57 h 59"/>
                <a:gd name="T52" fmla="*/ 26 w 48"/>
                <a:gd name="T53" fmla="*/ 59 h 59"/>
                <a:gd name="T54" fmla="*/ 31 w 48"/>
                <a:gd name="T55" fmla="*/ 57 h 59"/>
                <a:gd name="T56" fmla="*/ 38 w 48"/>
                <a:gd name="T57" fmla="*/ 56 h 59"/>
                <a:gd name="T58" fmla="*/ 44 w 48"/>
                <a:gd name="T59" fmla="*/ 48 h 59"/>
                <a:gd name="T60" fmla="*/ 48 w 48"/>
                <a:gd name="T61" fmla="*/ 41 h 59"/>
                <a:gd name="T62" fmla="*/ 48 w 48"/>
                <a:gd name="T63" fmla="*/ 40 h 59"/>
                <a:gd name="T64" fmla="*/ 45 w 48"/>
                <a:gd name="T65" fmla="*/ 3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59">
                  <a:moveTo>
                    <a:pt x="45" y="35"/>
                  </a:moveTo>
                  <a:cubicBezTo>
                    <a:pt x="47" y="27"/>
                    <a:pt x="47" y="27"/>
                    <a:pt x="47" y="27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3" y="41"/>
                    <a:pt x="4" y="43"/>
                    <a:pt x="5" y="45"/>
                  </a:cubicBezTo>
                  <a:cubicBezTo>
                    <a:pt x="5" y="45"/>
                    <a:pt x="5" y="47"/>
                    <a:pt x="6" y="48"/>
                  </a:cubicBezTo>
                  <a:cubicBezTo>
                    <a:pt x="6" y="49"/>
                    <a:pt x="7" y="50"/>
                    <a:pt x="7" y="51"/>
                  </a:cubicBezTo>
                  <a:cubicBezTo>
                    <a:pt x="8" y="51"/>
                    <a:pt x="9" y="52"/>
                    <a:pt x="10" y="53"/>
                  </a:cubicBezTo>
                  <a:cubicBezTo>
                    <a:pt x="11" y="53"/>
                    <a:pt x="13" y="54"/>
                    <a:pt x="14" y="55"/>
                  </a:cubicBezTo>
                  <a:cubicBezTo>
                    <a:pt x="17" y="56"/>
                    <a:pt x="19" y="57"/>
                    <a:pt x="21" y="58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8" y="58"/>
                    <a:pt x="29" y="58"/>
                    <a:pt x="31" y="57"/>
                  </a:cubicBezTo>
                  <a:cubicBezTo>
                    <a:pt x="34" y="57"/>
                    <a:pt x="36" y="56"/>
                    <a:pt x="38" y="56"/>
                  </a:cubicBezTo>
                  <a:cubicBezTo>
                    <a:pt x="40" y="54"/>
                    <a:pt x="43" y="51"/>
                    <a:pt x="44" y="48"/>
                  </a:cubicBezTo>
                  <a:cubicBezTo>
                    <a:pt x="46" y="46"/>
                    <a:pt x="47" y="43"/>
                    <a:pt x="48" y="41"/>
                  </a:cubicBezTo>
                  <a:cubicBezTo>
                    <a:pt x="48" y="40"/>
                    <a:pt x="48" y="40"/>
                    <a:pt x="48" y="40"/>
                  </a:cubicBezTo>
                  <a:lnTo>
                    <a:pt x="45" y="3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2" name="Freeform 276">
              <a:extLst>
                <a:ext uri="{FF2B5EF4-FFF2-40B4-BE49-F238E27FC236}">
                  <a16:creationId xmlns:a16="http://schemas.microsoft.com/office/drawing/2014/main" id="{F0570698-072F-5472-EB20-22FA66B68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112" y="3908424"/>
              <a:ext cx="85725" cy="115887"/>
            </a:xfrm>
            <a:custGeom>
              <a:avLst/>
              <a:gdLst>
                <a:gd name="T0" fmla="*/ 1 w 32"/>
                <a:gd name="T1" fmla="*/ 26 h 43"/>
                <a:gd name="T2" fmla="*/ 4 w 32"/>
                <a:gd name="T3" fmla="*/ 29 h 43"/>
                <a:gd name="T4" fmla="*/ 3 w 32"/>
                <a:gd name="T5" fmla="*/ 43 h 43"/>
                <a:gd name="T6" fmla="*/ 9 w 32"/>
                <a:gd name="T7" fmla="*/ 41 h 43"/>
                <a:gd name="T8" fmla="*/ 10 w 32"/>
                <a:gd name="T9" fmla="*/ 38 h 43"/>
                <a:gd name="T10" fmla="*/ 19 w 32"/>
                <a:gd name="T11" fmla="*/ 37 h 43"/>
                <a:gd name="T12" fmla="*/ 22 w 32"/>
                <a:gd name="T13" fmla="*/ 40 h 43"/>
                <a:gd name="T14" fmla="*/ 28 w 32"/>
                <a:gd name="T15" fmla="*/ 39 h 43"/>
                <a:gd name="T16" fmla="*/ 31 w 32"/>
                <a:gd name="T17" fmla="*/ 24 h 43"/>
                <a:gd name="T18" fmla="*/ 28 w 32"/>
                <a:gd name="T19" fmla="*/ 18 h 43"/>
                <a:gd name="T20" fmla="*/ 29 w 32"/>
                <a:gd name="T21" fmla="*/ 12 h 43"/>
                <a:gd name="T22" fmla="*/ 32 w 32"/>
                <a:gd name="T23" fmla="*/ 9 h 43"/>
                <a:gd name="T24" fmla="*/ 32 w 32"/>
                <a:gd name="T25" fmla="*/ 8 h 43"/>
                <a:gd name="T26" fmla="*/ 28 w 32"/>
                <a:gd name="T27" fmla="*/ 7 h 43"/>
                <a:gd name="T28" fmla="*/ 8 w 32"/>
                <a:gd name="T29" fmla="*/ 4 h 43"/>
                <a:gd name="T30" fmla="*/ 6 w 32"/>
                <a:gd name="T31" fmla="*/ 0 h 43"/>
                <a:gd name="T32" fmla="*/ 0 w 32"/>
                <a:gd name="T33" fmla="*/ 20 h 43"/>
                <a:gd name="T34" fmla="*/ 1 w 32"/>
                <a:gd name="T35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43">
                  <a:moveTo>
                    <a:pt x="1" y="26"/>
                  </a:moveTo>
                  <a:cubicBezTo>
                    <a:pt x="4" y="29"/>
                    <a:pt x="4" y="29"/>
                    <a:pt x="4" y="29"/>
                  </a:cubicBezTo>
                  <a:cubicBezTo>
                    <a:pt x="4" y="34"/>
                    <a:pt x="4" y="39"/>
                    <a:pt x="3" y="43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9" y="34"/>
                    <a:pt x="30" y="29"/>
                    <a:pt x="31" y="24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1" y="8"/>
                    <a:pt x="29" y="7"/>
                    <a:pt x="28" y="7"/>
                  </a:cubicBezTo>
                  <a:cubicBezTo>
                    <a:pt x="21" y="6"/>
                    <a:pt x="15" y="5"/>
                    <a:pt x="8" y="4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6"/>
                    <a:pt x="2" y="13"/>
                    <a:pt x="0" y="20"/>
                  </a:cubicBezTo>
                  <a:lnTo>
                    <a:pt x="1" y="2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Freeform 277">
              <a:extLst>
                <a:ext uri="{FF2B5EF4-FFF2-40B4-BE49-F238E27FC236}">
                  <a16:creationId xmlns:a16="http://schemas.microsoft.com/office/drawing/2014/main" id="{64AF5EE4-2AE9-5065-8904-B4C9B09CE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0437" y="4083048"/>
              <a:ext cx="301625" cy="517525"/>
            </a:xfrm>
            <a:custGeom>
              <a:avLst/>
              <a:gdLst>
                <a:gd name="T0" fmla="*/ 104 w 112"/>
                <a:gd name="T1" fmla="*/ 116 h 193"/>
                <a:gd name="T2" fmla="*/ 98 w 112"/>
                <a:gd name="T3" fmla="*/ 117 h 193"/>
                <a:gd name="T4" fmla="*/ 97 w 112"/>
                <a:gd name="T5" fmla="*/ 103 h 193"/>
                <a:gd name="T6" fmla="*/ 91 w 112"/>
                <a:gd name="T7" fmla="*/ 104 h 193"/>
                <a:gd name="T8" fmla="*/ 80 w 112"/>
                <a:gd name="T9" fmla="*/ 95 h 193"/>
                <a:gd name="T10" fmla="*/ 72 w 112"/>
                <a:gd name="T11" fmla="*/ 94 h 193"/>
                <a:gd name="T12" fmla="*/ 72 w 112"/>
                <a:gd name="T13" fmla="*/ 88 h 193"/>
                <a:gd name="T14" fmla="*/ 69 w 112"/>
                <a:gd name="T15" fmla="*/ 84 h 193"/>
                <a:gd name="T16" fmla="*/ 69 w 112"/>
                <a:gd name="T17" fmla="*/ 68 h 193"/>
                <a:gd name="T18" fmla="*/ 70 w 112"/>
                <a:gd name="T19" fmla="*/ 67 h 193"/>
                <a:gd name="T20" fmla="*/ 74 w 112"/>
                <a:gd name="T21" fmla="*/ 61 h 193"/>
                <a:gd name="T22" fmla="*/ 74 w 112"/>
                <a:gd name="T23" fmla="*/ 58 h 193"/>
                <a:gd name="T24" fmla="*/ 75 w 112"/>
                <a:gd name="T25" fmla="*/ 57 h 193"/>
                <a:gd name="T26" fmla="*/ 80 w 112"/>
                <a:gd name="T27" fmla="*/ 55 h 193"/>
                <a:gd name="T28" fmla="*/ 82 w 112"/>
                <a:gd name="T29" fmla="*/ 51 h 193"/>
                <a:gd name="T30" fmla="*/ 95 w 112"/>
                <a:gd name="T31" fmla="*/ 43 h 193"/>
                <a:gd name="T32" fmla="*/ 100 w 112"/>
                <a:gd name="T33" fmla="*/ 43 h 193"/>
                <a:gd name="T34" fmla="*/ 102 w 112"/>
                <a:gd name="T35" fmla="*/ 39 h 193"/>
                <a:gd name="T36" fmla="*/ 96 w 112"/>
                <a:gd name="T37" fmla="*/ 37 h 193"/>
                <a:gd name="T38" fmla="*/ 100 w 112"/>
                <a:gd name="T39" fmla="*/ 28 h 193"/>
                <a:gd name="T40" fmla="*/ 83 w 112"/>
                <a:gd name="T41" fmla="*/ 18 h 193"/>
                <a:gd name="T42" fmla="*/ 64 w 112"/>
                <a:gd name="T43" fmla="*/ 2 h 193"/>
                <a:gd name="T44" fmla="*/ 63 w 112"/>
                <a:gd name="T45" fmla="*/ 1 h 193"/>
                <a:gd name="T46" fmla="*/ 56 w 112"/>
                <a:gd name="T47" fmla="*/ 0 h 193"/>
                <a:gd name="T48" fmla="*/ 53 w 112"/>
                <a:gd name="T49" fmla="*/ 3 h 193"/>
                <a:gd name="T50" fmla="*/ 53 w 112"/>
                <a:gd name="T51" fmla="*/ 11 h 193"/>
                <a:gd name="T52" fmla="*/ 52 w 112"/>
                <a:gd name="T53" fmla="*/ 17 h 193"/>
                <a:gd name="T54" fmla="*/ 39 w 112"/>
                <a:gd name="T55" fmla="*/ 26 h 193"/>
                <a:gd name="T56" fmla="*/ 36 w 112"/>
                <a:gd name="T57" fmla="*/ 33 h 193"/>
                <a:gd name="T58" fmla="*/ 27 w 112"/>
                <a:gd name="T59" fmla="*/ 37 h 193"/>
                <a:gd name="T60" fmla="*/ 26 w 112"/>
                <a:gd name="T61" fmla="*/ 43 h 193"/>
                <a:gd name="T62" fmla="*/ 23 w 112"/>
                <a:gd name="T63" fmla="*/ 51 h 193"/>
                <a:gd name="T64" fmla="*/ 17 w 112"/>
                <a:gd name="T65" fmla="*/ 48 h 193"/>
                <a:gd name="T66" fmla="*/ 13 w 112"/>
                <a:gd name="T67" fmla="*/ 49 h 193"/>
                <a:gd name="T68" fmla="*/ 11 w 112"/>
                <a:gd name="T69" fmla="*/ 49 h 193"/>
                <a:gd name="T70" fmla="*/ 9 w 112"/>
                <a:gd name="T71" fmla="*/ 43 h 193"/>
                <a:gd name="T72" fmla="*/ 2 w 112"/>
                <a:gd name="T73" fmla="*/ 52 h 193"/>
                <a:gd name="T74" fmla="*/ 0 w 112"/>
                <a:gd name="T75" fmla="*/ 64 h 193"/>
                <a:gd name="T76" fmla="*/ 13 w 112"/>
                <a:gd name="T77" fmla="*/ 75 h 193"/>
                <a:gd name="T78" fmla="*/ 16 w 112"/>
                <a:gd name="T79" fmla="*/ 77 h 193"/>
                <a:gd name="T80" fmla="*/ 40 w 112"/>
                <a:gd name="T81" fmla="*/ 129 h 193"/>
                <a:gd name="T82" fmla="*/ 52 w 112"/>
                <a:gd name="T83" fmla="*/ 149 h 193"/>
                <a:gd name="T84" fmla="*/ 50 w 112"/>
                <a:gd name="T85" fmla="*/ 154 h 193"/>
                <a:gd name="T86" fmla="*/ 62 w 112"/>
                <a:gd name="T87" fmla="*/ 170 h 193"/>
                <a:gd name="T88" fmla="*/ 92 w 112"/>
                <a:gd name="T89" fmla="*/ 188 h 193"/>
                <a:gd name="T90" fmla="*/ 95 w 112"/>
                <a:gd name="T91" fmla="*/ 193 h 193"/>
                <a:gd name="T92" fmla="*/ 104 w 112"/>
                <a:gd name="T93" fmla="*/ 179 h 193"/>
                <a:gd name="T94" fmla="*/ 103 w 112"/>
                <a:gd name="T95" fmla="*/ 175 h 193"/>
                <a:gd name="T96" fmla="*/ 107 w 112"/>
                <a:gd name="T97" fmla="*/ 171 h 193"/>
                <a:gd name="T98" fmla="*/ 107 w 112"/>
                <a:gd name="T99" fmla="*/ 150 h 193"/>
                <a:gd name="T100" fmla="*/ 112 w 112"/>
                <a:gd name="T101" fmla="*/ 135 h 193"/>
                <a:gd name="T102" fmla="*/ 104 w 112"/>
                <a:gd name="T103" fmla="*/ 116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193">
                  <a:moveTo>
                    <a:pt x="104" y="116"/>
                  </a:moveTo>
                  <a:cubicBezTo>
                    <a:pt x="98" y="117"/>
                    <a:pt x="98" y="117"/>
                    <a:pt x="98" y="117"/>
                  </a:cubicBezTo>
                  <a:cubicBezTo>
                    <a:pt x="97" y="103"/>
                    <a:pt x="97" y="103"/>
                    <a:pt x="97" y="103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88"/>
                    <a:pt x="72" y="88"/>
                    <a:pt x="72" y="88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69" y="68"/>
                    <a:pt x="69" y="68"/>
                    <a:pt x="69" y="68"/>
                  </a:cubicBezTo>
                  <a:cubicBezTo>
                    <a:pt x="70" y="67"/>
                    <a:pt x="70" y="67"/>
                    <a:pt x="70" y="67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2" y="51"/>
                    <a:pt x="82" y="51"/>
                    <a:pt x="82" y="51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4" y="25"/>
                    <a:pt x="88" y="22"/>
                    <a:pt x="83" y="18"/>
                  </a:cubicBezTo>
                  <a:cubicBezTo>
                    <a:pt x="76" y="13"/>
                    <a:pt x="70" y="7"/>
                    <a:pt x="64" y="2"/>
                  </a:cubicBezTo>
                  <a:cubicBezTo>
                    <a:pt x="64" y="1"/>
                    <a:pt x="63" y="1"/>
                    <a:pt x="63" y="1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4" y="6"/>
                    <a:pt x="54" y="9"/>
                    <a:pt x="53" y="11"/>
                  </a:cubicBezTo>
                  <a:cubicBezTo>
                    <a:pt x="53" y="13"/>
                    <a:pt x="53" y="15"/>
                    <a:pt x="52" y="17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7" y="39"/>
                    <a:pt x="26" y="41"/>
                    <a:pt x="26" y="43"/>
                  </a:cubicBezTo>
                  <a:cubicBezTo>
                    <a:pt x="25" y="46"/>
                    <a:pt x="24" y="48"/>
                    <a:pt x="23" y="51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3" y="68"/>
                    <a:pt x="8" y="72"/>
                    <a:pt x="13" y="75"/>
                  </a:cubicBezTo>
                  <a:cubicBezTo>
                    <a:pt x="14" y="76"/>
                    <a:pt x="15" y="77"/>
                    <a:pt x="16" y="77"/>
                  </a:cubicBezTo>
                  <a:cubicBezTo>
                    <a:pt x="40" y="129"/>
                    <a:pt x="40" y="129"/>
                    <a:pt x="40" y="12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0" y="154"/>
                    <a:pt x="50" y="154"/>
                    <a:pt x="50" y="154"/>
                  </a:cubicBezTo>
                  <a:cubicBezTo>
                    <a:pt x="62" y="170"/>
                    <a:pt x="62" y="170"/>
                    <a:pt x="62" y="170"/>
                  </a:cubicBezTo>
                  <a:cubicBezTo>
                    <a:pt x="92" y="188"/>
                    <a:pt x="92" y="188"/>
                    <a:pt x="92" y="188"/>
                  </a:cubicBezTo>
                  <a:cubicBezTo>
                    <a:pt x="95" y="193"/>
                    <a:pt x="95" y="193"/>
                    <a:pt x="95" y="193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5"/>
                    <a:pt x="103" y="175"/>
                    <a:pt x="103" y="175"/>
                  </a:cubicBezTo>
                  <a:cubicBezTo>
                    <a:pt x="107" y="171"/>
                    <a:pt x="107" y="171"/>
                    <a:pt x="107" y="171"/>
                  </a:cubicBezTo>
                  <a:cubicBezTo>
                    <a:pt x="107" y="150"/>
                    <a:pt x="107" y="150"/>
                    <a:pt x="107" y="150"/>
                  </a:cubicBezTo>
                  <a:cubicBezTo>
                    <a:pt x="112" y="135"/>
                    <a:pt x="112" y="135"/>
                    <a:pt x="112" y="135"/>
                  </a:cubicBezTo>
                  <a:lnTo>
                    <a:pt x="104" y="11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Freeform 278">
              <a:extLst>
                <a:ext uri="{FF2B5EF4-FFF2-40B4-BE49-F238E27FC236}">
                  <a16:creationId xmlns:a16="http://schemas.microsoft.com/office/drawing/2014/main" id="{749E2AC9-6F45-3F9B-6796-CAA2B12E6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2" y="4649786"/>
              <a:ext cx="195262" cy="230187"/>
            </a:xfrm>
            <a:custGeom>
              <a:avLst/>
              <a:gdLst>
                <a:gd name="T0" fmla="*/ 5 w 73"/>
                <a:gd name="T1" fmla="*/ 5 h 86"/>
                <a:gd name="T2" fmla="*/ 2 w 73"/>
                <a:gd name="T3" fmla="*/ 14 h 86"/>
                <a:gd name="T4" fmla="*/ 0 w 73"/>
                <a:gd name="T5" fmla="*/ 30 h 86"/>
                <a:gd name="T6" fmla="*/ 39 w 73"/>
                <a:gd name="T7" fmla="*/ 68 h 86"/>
                <a:gd name="T8" fmla="*/ 37 w 73"/>
                <a:gd name="T9" fmla="*/ 86 h 86"/>
                <a:gd name="T10" fmla="*/ 66 w 73"/>
                <a:gd name="T11" fmla="*/ 78 h 86"/>
                <a:gd name="T12" fmla="*/ 73 w 73"/>
                <a:gd name="T13" fmla="*/ 48 h 86"/>
                <a:gd name="T14" fmla="*/ 68 w 73"/>
                <a:gd name="T15" fmla="*/ 46 h 86"/>
                <a:gd name="T16" fmla="*/ 62 w 73"/>
                <a:gd name="T17" fmla="*/ 48 h 86"/>
                <a:gd name="T18" fmla="*/ 60 w 73"/>
                <a:gd name="T19" fmla="*/ 30 h 86"/>
                <a:gd name="T20" fmla="*/ 55 w 73"/>
                <a:gd name="T21" fmla="*/ 26 h 86"/>
                <a:gd name="T22" fmla="*/ 43 w 73"/>
                <a:gd name="T23" fmla="*/ 26 h 86"/>
                <a:gd name="T24" fmla="*/ 43 w 73"/>
                <a:gd name="T25" fmla="*/ 24 h 86"/>
                <a:gd name="T26" fmla="*/ 41 w 73"/>
                <a:gd name="T27" fmla="*/ 15 h 86"/>
                <a:gd name="T28" fmla="*/ 39 w 73"/>
                <a:gd name="T29" fmla="*/ 6 h 86"/>
                <a:gd name="T30" fmla="*/ 38 w 73"/>
                <a:gd name="T31" fmla="*/ 5 h 86"/>
                <a:gd name="T32" fmla="*/ 29 w 73"/>
                <a:gd name="T33" fmla="*/ 0 h 86"/>
                <a:gd name="T34" fmla="*/ 5 w 73"/>
                <a:gd name="T35" fmla="*/ 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86">
                  <a:moveTo>
                    <a:pt x="5" y="5"/>
                  </a:moveTo>
                  <a:cubicBezTo>
                    <a:pt x="4" y="8"/>
                    <a:pt x="3" y="11"/>
                    <a:pt x="2" y="14"/>
                  </a:cubicBezTo>
                  <a:cubicBezTo>
                    <a:pt x="1" y="19"/>
                    <a:pt x="0" y="25"/>
                    <a:pt x="0" y="30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46" y="83"/>
                    <a:pt x="57" y="81"/>
                    <a:pt x="66" y="78"/>
                  </a:cubicBezTo>
                  <a:cubicBezTo>
                    <a:pt x="69" y="68"/>
                    <a:pt x="71" y="58"/>
                    <a:pt x="73" y="48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2" y="48"/>
                    <a:pt x="62" y="48"/>
                    <a:pt x="62" y="48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55" y="26"/>
                    <a:pt x="55" y="26"/>
                    <a:pt x="55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1"/>
                    <a:pt x="42" y="18"/>
                    <a:pt x="41" y="15"/>
                  </a:cubicBezTo>
                  <a:cubicBezTo>
                    <a:pt x="41" y="12"/>
                    <a:pt x="40" y="9"/>
                    <a:pt x="39" y="6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5" name="Freeform 279">
              <a:extLst>
                <a:ext uri="{FF2B5EF4-FFF2-40B4-BE49-F238E27FC236}">
                  <a16:creationId xmlns:a16="http://schemas.microsoft.com/office/drawing/2014/main" id="{3467E0AA-A115-8094-2CB3-DC954D471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1312" y="3929062"/>
              <a:ext cx="66675" cy="96837"/>
            </a:xfrm>
            <a:custGeom>
              <a:avLst/>
              <a:gdLst>
                <a:gd name="T0" fmla="*/ 1 w 25"/>
                <a:gd name="T1" fmla="*/ 4 h 36"/>
                <a:gd name="T2" fmla="*/ 0 w 25"/>
                <a:gd name="T3" fmla="*/ 10 h 36"/>
                <a:gd name="T4" fmla="*/ 3 w 25"/>
                <a:gd name="T5" fmla="*/ 16 h 36"/>
                <a:gd name="T6" fmla="*/ 0 w 25"/>
                <a:gd name="T7" fmla="*/ 31 h 36"/>
                <a:gd name="T8" fmla="*/ 7 w 25"/>
                <a:gd name="T9" fmla="*/ 31 h 36"/>
                <a:gd name="T10" fmla="*/ 11 w 25"/>
                <a:gd name="T11" fmla="*/ 36 h 36"/>
                <a:gd name="T12" fmla="*/ 20 w 25"/>
                <a:gd name="T13" fmla="*/ 29 h 36"/>
                <a:gd name="T14" fmla="*/ 25 w 25"/>
                <a:gd name="T15" fmla="*/ 13 h 36"/>
                <a:gd name="T16" fmla="*/ 20 w 25"/>
                <a:gd name="T17" fmla="*/ 10 h 36"/>
                <a:gd name="T18" fmla="*/ 4 w 25"/>
                <a:gd name="T19" fmla="*/ 0 h 36"/>
                <a:gd name="T20" fmla="*/ 4 w 25"/>
                <a:gd name="T21" fmla="*/ 1 h 36"/>
                <a:gd name="T22" fmla="*/ 1 w 25"/>
                <a:gd name="T23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36">
                  <a:moveTo>
                    <a:pt x="1" y="4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21"/>
                    <a:pt x="1" y="26"/>
                    <a:pt x="0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4" y="12"/>
                    <a:pt x="22" y="10"/>
                    <a:pt x="20" y="10"/>
                  </a:cubicBezTo>
                  <a:cubicBezTo>
                    <a:pt x="15" y="6"/>
                    <a:pt x="10" y="3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lnTo>
                    <a:pt x="1" y="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Freeform 280">
              <a:extLst>
                <a:ext uri="{FF2B5EF4-FFF2-40B4-BE49-F238E27FC236}">
                  <a16:creationId xmlns:a16="http://schemas.microsoft.com/office/drawing/2014/main" id="{03B3335C-B1EB-C635-1625-9AEF9013A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1449" y="3846511"/>
              <a:ext cx="109537" cy="206375"/>
            </a:xfrm>
            <a:custGeom>
              <a:avLst/>
              <a:gdLst>
                <a:gd name="T0" fmla="*/ 9 w 41"/>
                <a:gd name="T1" fmla="*/ 6 h 77"/>
                <a:gd name="T2" fmla="*/ 11 w 41"/>
                <a:gd name="T3" fmla="*/ 11 h 77"/>
                <a:gd name="T4" fmla="*/ 0 w 41"/>
                <a:gd name="T5" fmla="*/ 15 h 77"/>
                <a:gd name="T6" fmla="*/ 0 w 41"/>
                <a:gd name="T7" fmla="*/ 22 h 77"/>
                <a:gd name="T8" fmla="*/ 7 w 41"/>
                <a:gd name="T9" fmla="*/ 35 h 77"/>
                <a:gd name="T10" fmla="*/ 13 w 41"/>
                <a:gd name="T11" fmla="*/ 35 h 77"/>
                <a:gd name="T12" fmla="*/ 15 w 41"/>
                <a:gd name="T13" fmla="*/ 41 h 77"/>
                <a:gd name="T14" fmla="*/ 12 w 41"/>
                <a:gd name="T15" fmla="*/ 46 h 77"/>
                <a:gd name="T16" fmla="*/ 16 w 41"/>
                <a:gd name="T17" fmla="*/ 49 h 77"/>
                <a:gd name="T18" fmla="*/ 16 w 41"/>
                <a:gd name="T19" fmla="*/ 55 h 77"/>
                <a:gd name="T20" fmla="*/ 14 w 41"/>
                <a:gd name="T21" fmla="*/ 64 h 77"/>
                <a:gd name="T22" fmla="*/ 17 w 41"/>
                <a:gd name="T23" fmla="*/ 68 h 77"/>
                <a:gd name="T24" fmla="*/ 19 w 41"/>
                <a:gd name="T25" fmla="*/ 71 h 77"/>
                <a:gd name="T26" fmla="*/ 20 w 41"/>
                <a:gd name="T27" fmla="*/ 72 h 77"/>
                <a:gd name="T28" fmla="*/ 25 w 41"/>
                <a:gd name="T29" fmla="*/ 77 h 77"/>
                <a:gd name="T30" fmla="*/ 29 w 41"/>
                <a:gd name="T31" fmla="*/ 76 h 77"/>
                <a:gd name="T32" fmla="*/ 34 w 41"/>
                <a:gd name="T33" fmla="*/ 69 h 77"/>
                <a:gd name="T34" fmla="*/ 38 w 41"/>
                <a:gd name="T35" fmla="*/ 66 h 77"/>
                <a:gd name="T36" fmla="*/ 39 w 41"/>
                <a:gd name="T37" fmla="*/ 52 h 77"/>
                <a:gd name="T38" fmla="*/ 36 w 41"/>
                <a:gd name="T39" fmla="*/ 49 h 77"/>
                <a:gd name="T40" fmla="*/ 35 w 41"/>
                <a:gd name="T41" fmla="*/ 43 h 77"/>
                <a:gd name="T42" fmla="*/ 41 w 41"/>
                <a:gd name="T43" fmla="*/ 23 h 77"/>
                <a:gd name="T44" fmla="*/ 31 w 41"/>
                <a:gd name="T45" fmla="*/ 17 h 77"/>
                <a:gd name="T46" fmla="*/ 31 w 41"/>
                <a:gd name="T47" fmla="*/ 17 h 77"/>
                <a:gd name="T48" fmla="*/ 27 w 41"/>
                <a:gd name="T49" fmla="*/ 14 h 77"/>
                <a:gd name="T50" fmla="*/ 26 w 41"/>
                <a:gd name="T51" fmla="*/ 4 h 77"/>
                <a:gd name="T52" fmla="*/ 13 w 41"/>
                <a:gd name="T53" fmla="*/ 0 h 77"/>
                <a:gd name="T54" fmla="*/ 6 w 41"/>
                <a:gd name="T55" fmla="*/ 1 h 77"/>
                <a:gd name="T56" fmla="*/ 7 w 41"/>
                <a:gd name="T57" fmla="*/ 5 h 77"/>
                <a:gd name="T58" fmla="*/ 9 w 41"/>
                <a:gd name="T59" fmla="*/ 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77">
                  <a:moveTo>
                    <a:pt x="9" y="6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7" y="12"/>
                    <a:pt x="4" y="13"/>
                    <a:pt x="0" y="1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5" y="65"/>
                    <a:pt x="16" y="67"/>
                    <a:pt x="17" y="68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19" y="71"/>
                    <a:pt x="19" y="71"/>
                    <a:pt x="20" y="72"/>
                  </a:cubicBezTo>
                  <a:cubicBezTo>
                    <a:pt x="21" y="74"/>
                    <a:pt x="23" y="75"/>
                    <a:pt x="25" y="77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38" y="66"/>
                    <a:pt x="38" y="66"/>
                    <a:pt x="38" y="66"/>
                  </a:cubicBezTo>
                  <a:cubicBezTo>
                    <a:pt x="39" y="62"/>
                    <a:pt x="39" y="57"/>
                    <a:pt x="39" y="52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7" y="36"/>
                    <a:pt x="39" y="29"/>
                    <a:pt x="41" y="23"/>
                  </a:cubicBezTo>
                  <a:cubicBezTo>
                    <a:pt x="38" y="21"/>
                    <a:pt x="34" y="19"/>
                    <a:pt x="31" y="17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2" y="2"/>
                    <a:pt x="17" y="1"/>
                    <a:pt x="13" y="0"/>
                  </a:cubicBezTo>
                  <a:cubicBezTo>
                    <a:pt x="11" y="0"/>
                    <a:pt x="9" y="0"/>
                    <a:pt x="6" y="1"/>
                  </a:cubicBezTo>
                  <a:cubicBezTo>
                    <a:pt x="7" y="5"/>
                    <a:pt x="7" y="5"/>
                    <a:pt x="7" y="5"/>
                  </a:cubicBezTo>
                  <a:lnTo>
                    <a:pt x="9" y="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Freeform 281">
              <a:extLst>
                <a:ext uri="{FF2B5EF4-FFF2-40B4-BE49-F238E27FC236}">
                  <a16:creationId xmlns:a16="http://schemas.microsoft.com/office/drawing/2014/main" id="{AA206401-4CC3-00A5-6B3E-27C27E2E9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8374" y="4025899"/>
              <a:ext cx="142875" cy="193675"/>
            </a:xfrm>
            <a:custGeom>
              <a:avLst/>
              <a:gdLst>
                <a:gd name="T0" fmla="*/ 53 w 53"/>
                <a:gd name="T1" fmla="*/ 21 h 72"/>
                <a:gd name="T2" fmla="*/ 27 w 53"/>
                <a:gd name="T3" fmla="*/ 5 h 72"/>
                <a:gd name="T4" fmla="*/ 18 w 53"/>
                <a:gd name="T5" fmla="*/ 0 h 72"/>
                <a:gd name="T6" fmla="*/ 5 w 53"/>
                <a:gd name="T7" fmla="*/ 26 h 72"/>
                <a:gd name="T8" fmla="*/ 0 w 53"/>
                <a:gd name="T9" fmla="*/ 32 h 72"/>
                <a:gd name="T10" fmla="*/ 2 w 53"/>
                <a:gd name="T11" fmla="*/ 35 h 72"/>
                <a:gd name="T12" fmla="*/ 0 w 53"/>
                <a:gd name="T13" fmla="*/ 47 h 72"/>
                <a:gd name="T14" fmla="*/ 4 w 53"/>
                <a:gd name="T15" fmla="*/ 55 h 72"/>
                <a:gd name="T16" fmla="*/ 12 w 53"/>
                <a:gd name="T17" fmla="*/ 52 h 72"/>
                <a:gd name="T18" fmla="*/ 8 w 53"/>
                <a:gd name="T19" fmla="*/ 62 h 72"/>
                <a:gd name="T20" fmla="*/ 6 w 53"/>
                <a:gd name="T21" fmla="*/ 64 h 72"/>
                <a:gd name="T22" fmla="*/ 8 w 53"/>
                <a:gd name="T23" fmla="*/ 70 h 72"/>
                <a:gd name="T24" fmla="*/ 10 w 53"/>
                <a:gd name="T25" fmla="*/ 70 h 72"/>
                <a:gd name="T26" fmla="*/ 14 w 53"/>
                <a:gd name="T27" fmla="*/ 69 h 72"/>
                <a:gd name="T28" fmla="*/ 20 w 53"/>
                <a:gd name="T29" fmla="*/ 72 h 72"/>
                <a:gd name="T30" fmla="*/ 23 w 53"/>
                <a:gd name="T31" fmla="*/ 64 h 72"/>
                <a:gd name="T32" fmla="*/ 24 w 53"/>
                <a:gd name="T33" fmla="*/ 58 h 72"/>
                <a:gd name="T34" fmla="*/ 33 w 53"/>
                <a:gd name="T35" fmla="*/ 54 h 72"/>
                <a:gd name="T36" fmla="*/ 36 w 53"/>
                <a:gd name="T37" fmla="*/ 47 h 72"/>
                <a:gd name="T38" fmla="*/ 49 w 53"/>
                <a:gd name="T39" fmla="*/ 38 h 72"/>
                <a:gd name="T40" fmla="*/ 50 w 53"/>
                <a:gd name="T41" fmla="*/ 32 h 72"/>
                <a:gd name="T42" fmla="*/ 50 w 53"/>
                <a:gd name="T43" fmla="*/ 24 h 72"/>
                <a:gd name="T44" fmla="*/ 53 w 53"/>
                <a:gd name="T45" fmla="*/ 2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3" h="72">
                  <a:moveTo>
                    <a:pt x="53" y="21"/>
                  </a:moveTo>
                  <a:cubicBezTo>
                    <a:pt x="44" y="16"/>
                    <a:pt x="35" y="11"/>
                    <a:pt x="27" y="5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4" y="9"/>
                    <a:pt x="9" y="17"/>
                    <a:pt x="5" y="26"/>
                  </a:cubicBezTo>
                  <a:cubicBezTo>
                    <a:pt x="3" y="29"/>
                    <a:pt x="1" y="31"/>
                    <a:pt x="0" y="32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1" y="55"/>
                    <a:pt x="9" y="59"/>
                    <a:pt x="8" y="62"/>
                  </a:cubicBezTo>
                  <a:cubicBezTo>
                    <a:pt x="8" y="63"/>
                    <a:pt x="7" y="64"/>
                    <a:pt x="6" y="64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1" y="69"/>
                    <a:pt x="22" y="67"/>
                    <a:pt x="23" y="64"/>
                  </a:cubicBezTo>
                  <a:cubicBezTo>
                    <a:pt x="23" y="62"/>
                    <a:pt x="24" y="60"/>
                    <a:pt x="24" y="58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50" y="36"/>
                    <a:pt x="50" y="34"/>
                    <a:pt x="50" y="32"/>
                  </a:cubicBezTo>
                  <a:cubicBezTo>
                    <a:pt x="51" y="30"/>
                    <a:pt x="51" y="27"/>
                    <a:pt x="50" y="24"/>
                  </a:cubicBezTo>
                  <a:lnTo>
                    <a:pt x="53" y="2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8" name="Freeform 282">
              <a:extLst>
                <a:ext uri="{FF2B5EF4-FFF2-40B4-BE49-F238E27FC236}">
                  <a16:creationId xmlns:a16="http://schemas.microsoft.com/office/drawing/2014/main" id="{A00DFB10-AA78-A260-E723-9D31F8D94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7586" y="3727449"/>
              <a:ext cx="306387" cy="460375"/>
            </a:xfrm>
            <a:custGeom>
              <a:avLst/>
              <a:gdLst>
                <a:gd name="T0" fmla="*/ 103 w 114"/>
                <a:gd name="T1" fmla="*/ 96 h 171"/>
                <a:gd name="T2" fmla="*/ 103 w 114"/>
                <a:gd name="T3" fmla="*/ 69 h 171"/>
                <a:gd name="T4" fmla="*/ 82 w 114"/>
                <a:gd name="T5" fmla="*/ 62 h 171"/>
                <a:gd name="T6" fmla="*/ 60 w 114"/>
                <a:gd name="T7" fmla="*/ 57 h 171"/>
                <a:gd name="T8" fmla="*/ 57 w 114"/>
                <a:gd name="T9" fmla="*/ 43 h 171"/>
                <a:gd name="T10" fmla="*/ 54 w 114"/>
                <a:gd name="T11" fmla="*/ 37 h 171"/>
                <a:gd name="T12" fmla="*/ 54 w 114"/>
                <a:gd name="T13" fmla="*/ 19 h 171"/>
                <a:gd name="T14" fmla="*/ 65 w 114"/>
                <a:gd name="T15" fmla="*/ 11 h 171"/>
                <a:gd name="T16" fmla="*/ 73 w 114"/>
                <a:gd name="T17" fmla="*/ 8 h 171"/>
                <a:gd name="T18" fmla="*/ 68 w 114"/>
                <a:gd name="T19" fmla="*/ 0 h 171"/>
                <a:gd name="T20" fmla="*/ 52 w 114"/>
                <a:gd name="T21" fmla="*/ 10 h 171"/>
                <a:gd name="T22" fmla="*/ 37 w 114"/>
                <a:gd name="T23" fmla="*/ 16 h 171"/>
                <a:gd name="T24" fmla="*/ 34 w 114"/>
                <a:gd name="T25" fmla="*/ 29 h 171"/>
                <a:gd name="T26" fmla="*/ 23 w 114"/>
                <a:gd name="T27" fmla="*/ 44 h 171"/>
                <a:gd name="T28" fmla="*/ 19 w 114"/>
                <a:gd name="T29" fmla="*/ 42 h 171"/>
                <a:gd name="T30" fmla="*/ 19 w 114"/>
                <a:gd name="T31" fmla="*/ 45 h 171"/>
                <a:gd name="T32" fmla="*/ 19 w 114"/>
                <a:gd name="T33" fmla="*/ 54 h 171"/>
                <a:gd name="T34" fmla="*/ 15 w 114"/>
                <a:gd name="T35" fmla="*/ 57 h 171"/>
                <a:gd name="T36" fmla="*/ 16 w 114"/>
                <a:gd name="T37" fmla="*/ 94 h 171"/>
                <a:gd name="T38" fmla="*/ 9 w 114"/>
                <a:gd name="T39" fmla="*/ 103 h 171"/>
                <a:gd name="T40" fmla="*/ 0 w 114"/>
                <a:gd name="T41" fmla="*/ 111 h 171"/>
                <a:gd name="T42" fmla="*/ 35 w 114"/>
                <a:gd name="T43" fmla="*/ 132 h 171"/>
                <a:gd name="T44" fmla="*/ 43 w 114"/>
                <a:gd name="T45" fmla="*/ 134 h 171"/>
                <a:gd name="T46" fmla="*/ 79 w 114"/>
                <a:gd name="T47" fmla="*/ 160 h 171"/>
                <a:gd name="T48" fmla="*/ 81 w 114"/>
                <a:gd name="T49" fmla="*/ 171 h 171"/>
                <a:gd name="T50" fmla="*/ 86 w 114"/>
                <a:gd name="T51" fmla="*/ 145 h 171"/>
                <a:gd name="T52" fmla="*/ 84 w 114"/>
                <a:gd name="T53" fmla="*/ 136 h 171"/>
                <a:gd name="T54" fmla="*/ 93 w 114"/>
                <a:gd name="T55" fmla="*/ 133 h 171"/>
                <a:gd name="T56" fmla="*/ 88 w 114"/>
                <a:gd name="T57" fmla="*/ 126 h 171"/>
                <a:gd name="T58" fmla="*/ 95 w 114"/>
                <a:gd name="T59" fmla="*/ 119 h 171"/>
                <a:gd name="T60" fmla="*/ 101 w 114"/>
                <a:gd name="T61" fmla="*/ 113 h 171"/>
                <a:gd name="T62" fmla="*/ 110 w 114"/>
                <a:gd name="T63" fmla="*/ 117 h 171"/>
                <a:gd name="T64" fmla="*/ 106 w 114"/>
                <a:gd name="T65" fmla="*/ 10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4" h="171">
                  <a:moveTo>
                    <a:pt x="106" y="101"/>
                  </a:moveTo>
                  <a:cubicBezTo>
                    <a:pt x="103" y="96"/>
                    <a:pt x="103" y="96"/>
                    <a:pt x="103" y="96"/>
                  </a:cubicBezTo>
                  <a:cubicBezTo>
                    <a:pt x="103" y="95"/>
                    <a:pt x="102" y="93"/>
                    <a:pt x="102" y="93"/>
                  </a:cubicBezTo>
                  <a:cubicBezTo>
                    <a:pt x="103" y="69"/>
                    <a:pt x="103" y="69"/>
                    <a:pt x="103" y="69"/>
                  </a:cubicBezTo>
                  <a:cubicBezTo>
                    <a:pt x="88" y="68"/>
                    <a:pt x="88" y="68"/>
                    <a:pt x="88" y="68"/>
                  </a:cubicBezTo>
                  <a:cubicBezTo>
                    <a:pt x="82" y="62"/>
                    <a:pt x="82" y="62"/>
                    <a:pt x="82" y="62"/>
                  </a:cubicBezTo>
                  <a:cubicBezTo>
                    <a:pt x="77" y="61"/>
                    <a:pt x="71" y="61"/>
                    <a:pt x="67" y="59"/>
                  </a:cubicBezTo>
                  <a:cubicBezTo>
                    <a:pt x="64" y="59"/>
                    <a:pt x="62" y="58"/>
                    <a:pt x="60" y="57"/>
                  </a:cubicBezTo>
                  <a:cubicBezTo>
                    <a:pt x="60" y="57"/>
                    <a:pt x="60" y="53"/>
                    <a:pt x="59" y="50"/>
                  </a:cubicBezTo>
                  <a:cubicBezTo>
                    <a:pt x="58" y="47"/>
                    <a:pt x="58" y="45"/>
                    <a:pt x="57" y="43"/>
                  </a:cubicBezTo>
                  <a:cubicBezTo>
                    <a:pt x="56" y="41"/>
                    <a:pt x="56" y="40"/>
                    <a:pt x="55" y="38"/>
                  </a:cubicBezTo>
                  <a:cubicBezTo>
                    <a:pt x="55" y="38"/>
                    <a:pt x="55" y="38"/>
                    <a:pt x="54" y="37"/>
                  </a:cubicBezTo>
                  <a:cubicBezTo>
                    <a:pt x="54" y="36"/>
                    <a:pt x="53" y="35"/>
                    <a:pt x="52" y="33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62" y="5"/>
                    <a:pt x="57" y="7"/>
                    <a:pt x="52" y="10"/>
                  </a:cubicBezTo>
                  <a:cubicBezTo>
                    <a:pt x="50" y="11"/>
                    <a:pt x="48" y="12"/>
                    <a:pt x="45" y="13"/>
                  </a:cubicBezTo>
                  <a:cubicBezTo>
                    <a:pt x="43" y="14"/>
                    <a:pt x="40" y="15"/>
                    <a:pt x="37" y="16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4"/>
                    <a:pt x="19" y="45"/>
                    <a:pt x="19" y="45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4" y="90"/>
                    <a:pt x="14" y="90"/>
                    <a:pt x="14" y="90"/>
                  </a:cubicBezTo>
                  <a:cubicBezTo>
                    <a:pt x="16" y="94"/>
                    <a:pt x="16" y="94"/>
                    <a:pt x="16" y="94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9" y="103"/>
                    <a:pt x="9" y="103"/>
                    <a:pt x="9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9" y="116"/>
                    <a:pt x="9" y="116"/>
                    <a:pt x="9" y="116"/>
                  </a:cubicBezTo>
                  <a:cubicBezTo>
                    <a:pt x="17" y="122"/>
                    <a:pt x="26" y="127"/>
                    <a:pt x="35" y="132"/>
                  </a:cubicBezTo>
                  <a:cubicBezTo>
                    <a:pt x="42" y="133"/>
                    <a:pt x="42" y="133"/>
                    <a:pt x="42" y="133"/>
                  </a:cubicBezTo>
                  <a:cubicBezTo>
                    <a:pt x="42" y="133"/>
                    <a:pt x="43" y="133"/>
                    <a:pt x="43" y="134"/>
                  </a:cubicBezTo>
                  <a:cubicBezTo>
                    <a:pt x="49" y="139"/>
                    <a:pt x="55" y="145"/>
                    <a:pt x="62" y="150"/>
                  </a:cubicBezTo>
                  <a:cubicBezTo>
                    <a:pt x="67" y="154"/>
                    <a:pt x="73" y="157"/>
                    <a:pt x="79" y="160"/>
                  </a:cubicBezTo>
                  <a:cubicBezTo>
                    <a:pt x="75" y="169"/>
                    <a:pt x="75" y="169"/>
                    <a:pt x="75" y="169"/>
                  </a:cubicBezTo>
                  <a:cubicBezTo>
                    <a:pt x="81" y="171"/>
                    <a:pt x="81" y="171"/>
                    <a:pt x="81" y="171"/>
                  </a:cubicBezTo>
                  <a:cubicBezTo>
                    <a:pt x="88" y="151"/>
                    <a:pt x="88" y="151"/>
                    <a:pt x="88" y="151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3" y="142"/>
                    <a:pt x="83" y="142"/>
                    <a:pt x="83" y="142"/>
                  </a:cubicBezTo>
                  <a:cubicBezTo>
                    <a:pt x="84" y="136"/>
                    <a:pt x="84" y="136"/>
                    <a:pt x="84" y="136"/>
                  </a:cubicBezTo>
                  <a:cubicBezTo>
                    <a:pt x="88" y="134"/>
                    <a:pt x="88" y="134"/>
                    <a:pt x="88" y="134"/>
                  </a:cubicBezTo>
                  <a:cubicBezTo>
                    <a:pt x="93" y="133"/>
                    <a:pt x="93" y="133"/>
                    <a:pt x="93" y="133"/>
                  </a:cubicBezTo>
                  <a:cubicBezTo>
                    <a:pt x="92" y="129"/>
                    <a:pt x="92" y="129"/>
                    <a:pt x="92" y="129"/>
                  </a:cubicBezTo>
                  <a:cubicBezTo>
                    <a:pt x="88" y="126"/>
                    <a:pt x="88" y="126"/>
                    <a:pt x="88" y="126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95" y="119"/>
                    <a:pt x="95" y="119"/>
                    <a:pt x="95" y="119"/>
                  </a:cubicBezTo>
                  <a:cubicBezTo>
                    <a:pt x="97" y="112"/>
                    <a:pt x="97" y="112"/>
                    <a:pt x="97" y="112"/>
                  </a:cubicBezTo>
                  <a:cubicBezTo>
                    <a:pt x="101" y="113"/>
                    <a:pt x="101" y="113"/>
                    <a:pt x="101" y="113"/>
                  </a:cubicBezTo>
                  <a:cubicBezTo>
                    <a:pt x="107" y="110"/>
                    <a:pt x="107" y="110"/>
                    <a:pt x="107" y="110"/>
                  </a:cubicBezTo>
                  <a:cubicBezTo>
                    <a:pt x="110" y="117"/>
                    <a:pt x="110" y="117"/>
                    <a:pt x="110" y="117"/>
                  </a:cubicBezTo>
                  <a:cubicBezTo>
                    <a:pt x="114" y="116"/>
                    <a:pt x="114" y="116"/>
                    <a:pt x="114" y="116"/>
                  </a:cubicBezTo>
                  <a:cubicBezTo>
                    <a:pt x="111" y="111"/>
                    <a:pt x="109" y="106"/>
                    <a:pt x="106" y="101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99" name="Groupe 198">
              <a:extLst>
                <a:ext uri="{FF2B5EF4-FFF2-40B4-BE49-F238E27FC236}">
                  <a16:creationId xmlns:a16="http://schemas.microsoft.com/office/drawing/2014/main" id="{40430008-5114-E925-687E-EE671802D43D}"/>
                </a:ext>
              </a:extLst>
            </p:cNvPr>
            <p:cNvGrpSpPr/>
            <p:nvPr/>
          </p:nvGrpSpPr>
          <p:grpSpPr>
            <a:xfrm>
              <a:off x="2370137" y="4564061"/>
              <a:ext cx="209550" cy="1208086"/>
              <a:chOff x="2370137" y="4564063"/>
              <a:chExt cx="209550" cy="1208087"/>
            </a:xfrm>
            <a:grpFill/>
          </p:grpSpPr>
          <p:sp>
            <p:nvSpPr>
              <p:cNvPr id="258" name="Freeform 283">
                <a:extLst>
                  <a:ext uri="{FF2B5EF4-FFF2-40B4-BE49-F238E27FC236}">
                    <a16:creationId xmlns:a16="http://schemas.microsoft.com/office/drawing/2014/main" id="{8EB2DFB6-1CCA-AADB-4E37-3B67C44F8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3950" y="5334000"/>
                <a:ext cx="19050" cy="50800"/>
              </a:xfrm>
              <a:custGeom>
                <a:avLst/>
                <a:gdLst>
                  <a:gd name="T0" fmla="*/ 12 w 12"/>
                  <a:gd name="T1" fmla="*/ 19 h 32"/>
                  <a:gd name="T2" fmla="*/ 12 w 12"/>
                  <a:gd name="T3" fmla="*/ 0 h 32"/>
                  <a:gd name="T4" fmla="*/ 2 w 12"/>
                  <a:gd name="T5" fmla="*/ 2 h 32"/>
                  <a:gd name="T6" fmla="*/ 0 w 12"/>
                  <a:gd name="T7" fmla="*/ 32 h 32"/>
                  <a:gd name="T8" fmla="*/ 7 w 12"/>
                  <a:gd name="T9" fmla="*/ 32 h 32"/>
                  <a:gd name="T10" fmla="*/ 12 w 12"/>
                  <a:gd name="T11" fmla="*/ 1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2">
                    <a:moveTo>
                      <a:pt x="12" y="19"/>
                    </a:moveTo>
                    <a:lnTo>
                      <a:pt x="12" y="0"/>
                    </a:lnTo>
                    <a:lnTo>
                      <a:pt x="2" y="2"/>
                    </a:lnTo>
                    <a:lnTo>
                      <a:pt x="0" y="32"/>
                    </a:lnTo>
                    <a:lnTo>
                      <a:pt x="7" y="32"/>
                    </a:lnTo>
                    <a:lnTo>
                      <a:pt x="12" y="1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9" name="Freeform 284">
                <a:extLst>
                  <a:ext uri="{FF2B5EF4-FFF2-40B4-BE49-F238E27FC236}">
                    <a16:creationId xmlns:a16="http://schemas.microsoft.com/office/drawing/2014/main" id="{E7646C4B-A227-8A0E-F82C-CB40D59C83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6012" y="5441950"/>
                <a:ext cx="17462" cy="20637"/>
              </a:xfrm>
              <a:custGeom>
                <a:avLst/>
                <a:gdLst>
                  <a:gd name="T0" fmla="*/ 0 w 11"/>
                  <a:gd name="T1" fmla="*/ 8 h 13"/>
                  <a:gd name="T2" fmla="*/ 5 w 11"/>
                  <a:gd name="T3" fmla="*/ 10 h 13"/>
                  <a:gd name="T4" fmla="*/ 9 w 11"/>
                  <a:gd name="T5" fmla="*/ 13 h 13"/>
                  <a:gd name="T6" fmla="*/ 11 w 11"/>
                  <a:gd name="T7" fmla="*/ 3 h 13"/>
                  <a:gd name="T8" fmla="*/ 9 w 11"/>
                  <a:gd name="T9" fmla="*/ 0 h 13"/>
                  <a:gd name="T10" fmla="*/ 2 w 11"/>
                  <a:gd name="T11" fmla="*/ 0 h 13"/>
                  <a:gd name="T12" fmla="*/ 0 w 11"/>
                  <a:gd name="T13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3">
                    <a:moveTo>
                      <a:pt x="0" y="8"/>
                    </a:moveTo>
                    <a:lnTo>
                      <a:pt x="5" y="10"/>
                    </a:lnTo>
                    <a:lnTo>
                      <a:pt x="9" y="13"/>
                    </a:lnTo>
                    <a:lnTo>
                      <a:pt x="11" y="3"/>
                    </a:lnTo>
                    <a:lnTo>
                      <a:pt x="9" y="0"/>
                    </a:lnTo>
                    <a:lnTo>
                      <a:pt x="2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0" name="Freeform 285">
                <a:extLst>
                  <a:ext uri="{FF2B5EF4-FFF2-40B4-BE49-F238E27FC236}">
                    <a16:creationId xmlns:a16="http://schemas.microsoft.com/office/drawing/2014/main" id="{20B32282-5A80-8316-8C37-02D0FBADC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3312" y="5538788"/>
                <a:ext cx="11112" cy="20637"/>
              </a:xfrm>
              <a:custGeom>
                <a:avLst/>
                <a:gdLst>
                  <a:gd name="T0" fmla="*/ 7 w 7"/>
                  <a:gd name="T1" fmla="*/ 3 h 13"/>
                  <a:gd name="T2" fmla="*/ 3 w 7"/>
                  <a:gd name="T3" fmla="*/ 0 h 13"/>
                  <a:gd name="T4" fmla="*/ 0 w 7"/>
                  <a:gd name="T5" fmla="*/ 5 h 13"/>
                  <a:gd name="T6" fmla="*/ 0 w 7"/>
                  <a:gd name="T7" fmla="*/ 13 h 13"/>
                  <a:gd name="T8" fmla="*/ 7 w 7"/>
                  <a:gd name="T9" fmla="*/ 10 h 13"/>
                  <a:gd name="T10" fmla="*/ 7 w 7"/>
                  <a:gd name="T11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3">
                    <a:moveTo>
                      <a:pt x="7" y="3"/>
                    </a:moveTo>
                    <a:lnTo>
                      <a:pt x="3" y="0"/>
                    </a:lnTo>
                    <a:lnTo>
                      <a:pt x="0" y="5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7" y="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1" name="Freeform 286">
                <a:extLst>
                  <a:ext uri="{FF2B5EF4-FFF2-40B4-BE49-F238E27FC236}">
                    <a16:creationId xmlns:a16="http://schemas.microsoft.com/office/drawing/2014/main" id="{0CF4844F-E7D4-C46D-B250-22C44E223F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4425" y="5610225"/>
                <a:ext cx="9525" cy="23812"/>
              </a:xfrm>
              <a:custGeom>
                <a:avLst/>
                <a:gdLst>
                  <a:gd name="T0" fmla="*/ 6 w 6"/>
                  <a:gd name="T1" fmla="*/ 2 h 15"/>
                  <a:gd name="T2" fmla="*/ 3 w 6"/>
                  <a:gd name="T3" fmla="*/ 0 h 15"/>
                  <a:gd name="T4" fmla="*/ 0 w 6"/>
                  <a:gd name="T5" fmla="*/ 0 h 15"/>
                  <a:gd name="T6" fmla="*/ 0 w 6"/>
                  <a:gd name="T7" fmla="*/ 12 h 15"/>
                  <a:gd name="T8" fmla="*/ 3 w 6"/>
                  <a:gd name="T9" fmla="*/ 15 h 15"/>
                  <a:gd name="T10" fmla="*/ 6 w 6"/>
                  <a:gd name="T11" fmla="*/ 12 h 15"/>
                  <a:gd name="T12" fmla="*/ 6 w 6"/>
                  <a:gd name="T13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6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2"/>
                    </a:lnTo>
                    <a:lnTo>
                      <a:pt x="6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2" name="Freeform 287">
                <a:extLst>
                  <a:ext uri="{FF2B5EF4-FFF2-40B4-BE49-F238E27FC236}">
                    <a16:creationId xmlns:a16="http://schemas.microsoft.com/office/drawing/2014/main" id="{14817C90-EA41-DB2E-FF1F-E54844880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175" y="5722938"/>
                <a:ext cx="23812" cy="15875"/>
              </a:xfrm>
              <a:custGeom>
                <a:avLst/>
                <a:gdLst>
                  <a:gd name="T0" fmla="*/ 0 w 15"/>
                  <a:gd name="T1" fmla="*/ 4 h 10"/>
                  <a:gd name="T2" fmla="*/ 5 w 15"/>
                  <a:gd name="T3" fmla="*/ 10 h 10"/>
                  <a:gd name="T4" fmla="*/ 12 w 15"/>
                  <a:gd name="T5" fmla="*/ 10 h 10"/>
                  <a:gd name="T6" fmla="*/ 15 w 15"/>
                  <a:gd name="T7" fmla="*/ 7 h 10"/>
                  <a:gd name="T8" fmla="*/ 5 w 15"/>
                  <a:gd name="T9" fmla="*/ 0 h 10"/>
                  <a:gd name="T10" fmla="*/ 0 w 15"/>
                  <a:gd name="T11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0">
                    <a:moveTo>
                      <a:pt x="0" y="4"/>
                    </a:moveTo>
                    <a:lnTo>
                      <a:pt x="5" y="10"/>
                    </a:lnTo>
                    <a:lnTo>
                      <a:pt x="12" y="10"/>
                    </a:lnTo>
                    <a:lnTo>
                      <a:pt x="15" y="7"/>
                    </a:lnTo>
                    <a:lnTo>
                      <a:pt x="5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3" name="Freeform 288">
                <a:extLst>
                  <a:ext uri="{FF2B5EF4-FFF2-40B4-BE49-F238E27FC236}">
                    <a16:creationId xmlns:a16="http://schemas.microsoft.com/office/drawing/2014/main" id="{2963438E-A491-E1C1-3273-4E1657E6F2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6337" y="5738813"/>
                <a:ext cx="17462" cy="14287"/>
              </a:xfrm>
              <a:custGeom>
                <a:avLst/>
                <a:gdLst>
                  <a:gd name="T0" fmla="*/ 0 w 11"/>
                  <a:gd name="T1" fmla="*/ 6 h 9"/>
                  <a:gd name="T2" fmla="*/ 0 w 11"/>
                  <a:gd name="T3" fmla="*/ 9 h 9"/>
                  <a:gd name="T4" fmla="*/ 10 w 11"/>
                  <a:gd name="T5" fmla="*/ 9 h 9"/>
                  <a:gd name="T6" fmla="*/ 11 w 11"/>
                  <a:gd name="T7" fmla="*/ 2 h 9"/>
                  <a:gd name="T8" fmla="*/ 1 w 11"/>
                  <a:gd name="T9" fmla="*/ 0 h 9"/>
                  <a:gd name="T10" fmla="*/ 0 w 11"/>
                  <a:gd name="T1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9">
                    <a:moveTo>
                      <a:pt x="0" y="6"/>
                    </a:moveTo>
                    <a:lnTo>
                      <a:pt x="0" y="9"/>
                    </a:lnTo>
                    <a:lnTo>
                      <a:pt x="10" y="9"/>
                    </a:lnTo>
                    <a:lnTo>
                      <a:pt x="11" y="2"/>
                    </a:lnTo>
                    <a:lnTo>
                      <a:pt x="1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4" name="Freeform 289">
                <a:extLst>
                  <a:ext uri="{FF2B5EF4-FFF2-40B4-BE49-F238E27FC236}">
                    <a16:creationId xmlns:a16="http://schemas.microsoft.com/office/drawing/2014/main" id="{8D3ED5BF-57B0-1404-5372-C1DF9F220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3950" y="5653088"/>
                <a:ext cx="14287" cy="19050"/>
              </a:xfrm>
              <a:custGeom>
                <a:avLst/>
                <a:gdLst>
                  <a:gd name="T0" fmla="*/ 9 w 9"/>
                  <a:gd name="T1" fmla="*/ 7 h 12"/>
                  <a:gd name="T2" fmla="*/ 0 w 9"/>
                  <a:gd name="T3" fmla="*/ 0 h 12"/>
                  <a:gd name="T4" fmla="*/ 0 w 9"/>
                  <a:gd name="T5" fmla="*/ 4 h 12"/>
                  <a:gd name="T6" fmla="*/ 0 w 9"/>
                  <a:gd name="T7" fmla="*/ 9 h 12"/>
                  <a:gd name="T8" fmla="*/ 4 w 9"/>
                  <a:gd name="T9" fmla="*/ 12 h 12"/>
                  <a:gd name="T10" fmla="*/ 9 w 9"/>
                  <a:gd name="T11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2">
                    <a:moveTo>
                      <a:pt x="9" y="7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4" y="12"/>
                    </a:lnTo>
                    <a:lnTo>
                      <a:pt x="9" y="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5" name="Freeform 290">
                <a:extLst>
                  <a:ext uri="{FF2B5EF4-FFF2-40B4-BE49-F238E27FC236}">
                    <a16:creationId xmlns:a16="http://schemas.microsoft.com/office/drawing/2014/main" id="{A99242A5-3E39-DB39-083C-B1D13A79CB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3950" y="5688013"/>
                <a:ext cx="22225" cy="30162"/>
              </a:xfrm>
              <a:custGeom>
                <a:avLst/>
                <a:gdLst>
                  <a:gd name="T0" fmla="*/ 6 w 14"/>
                  <a:gd name="T1" fmla="*/ 0 h 19"/>
                  <a:gd name="T2" fmla="*/ 0 w 14"/>
                  <a:gd name="T3" fmla="*/ 7 h 19"/>
                  <a:gd name="T4" fmla="*/ 9 w 14"/>
                  <a:gd name="T5" fmla="*/ 19 h 19"/>
                  <a:gd name="T6" fmla="*/ 14 w 14"/>
                  <a:gd name="T7" fmla="*/ 16 h 19"/>
                  <a:gd name="T8" fmla="*/ 11 w 14"/>
                  <a:gd name="T9" fmla="*/ 5 h 19"/>
                  <a:gd name="T10" fmla="*/ 6 w 1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9">
                    <a:moveTo>
                      <a:pt x="6" y="0"/>
                    </a:moveTo>
                    <a:lnTo>
                      <a:pt x="0" y="7"/>
                    </a:lnTo>
                    <a:lnTo>
                      <a:pt x="9" y="19"/>
                    </a:lnTo>
                    <a:lnTo>
                      <a:pt x="14" y="16"/>
                    </a:lnTo>
                    <a:lnTo>
                      <a:pt x="11" y="5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6" name="Freeform 291">
                <a:extLst>
                  <a:ext uri="{FF2B5EF4-FFF2-40B4-BE49-F238E27FC236}">
                    <a16:creationId xmlns:a16="http://schemas.microsoft.com/office/drawing/2014/main" id="{D0FFE4C0-009D-90F7-8E8E-98B228492E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0137" y="4564063"/>
                <a:ext cx="209550" cy="1162050"/>
              </a:xfrm>
              <a:custGeom>
                <a:avLst/>
                <a:gdLst>
                  <a:gd name="T0" fmla="*/ 26 w 78"/>
                  <a:gd name="T1" fmla="*/ 399 h 433"/>
                  <a:gd name="T2" fmla="*/ 26 w 78"/>
                  <a:gd name="T3" fmla="*/ 379 h 433"/>
                  <a:gd name="T4" fmla="*/ 27 w 78"/>
                  <a:gd name="T5" fmla="*/ 370 h 433"/>
                  <a:gd name="T6" fmla="*/ 21 w 78"/>
                  <a:gd name="T7" fmla="*/ 351 h 433"/>
                  <a:gd name="T8" fmla="*/ 33 w 78"/>
                  <a:gd name="T9" fmla="*/ 327 h 433"/>
                  <a:gd name="T10" fmla="*/ 31 w 78"/>
                  <a:gd name="T11" fmla="*/ 301 h 433"/>
                  <a:gd name="T12" fmla="*/ 35 w 78"/>
                  <a:gd name="T13" fmla="*/ 260 h 433"/>
                  <a:gd name="T14" fmla="*/ 40 w 78"/>
                  <a:gd name="T15" fmla="*/ 232 h 433"/>
                  <a:gd name="T16" fmla="*/ 50 w 78"/>
                  <a:gd name="T17" fmla="*/ 186 h 433"/>
                  <a:gd name="T18" fmla="*/ 55 w 78"/>
                  <a:gd name="T19" fmla="*/ 134 h 433"/>
                  <a:gd name="T20" fmla="*/ 64 w 78"/>
                  <a:gd name="T21" fmla="*/ 98 h 433"/>
                  <a:gd name="T22" fmla="*/ 78 w 78"/>
                  <a:gd name="T23" fmla="*/ 67 h 433"/>
                  <a:gd name="T24" fmla="*/ 64 w 78"/>
                  <a:gd name="T25" fmla="*/ 27 h 433"/>
                  <a:gd name="T26" fmla="*/ 43 w 78"/>
                  <a:gd name="T27" fmla="*/ 14 h 433"/>
                  <a:gd name="T28" fmla="*/ 46 w 78"/>
                  <a:gd name="T29" fmla="*/ 80 h 433"/>
                  <a:gd name="T30" fmla="*/ 37 w 78"/>
                  <a:gd name="T31" fmla="*/ 141 h 433"/>
                  <a:gd name="T32" fmla="*/ 32 w 78"/>
                  <a:gd name="T33" fmla="*/ 150 h 433"/>
                  <a:gd name="T34" fmla="*/ 20 w 78"/>
                  <a:gd name="T35" fmla="*/ 228 h 433"/>
                  <a:gd name="T36" fmla="*/ 17 w 78"/>
                  <a:gd name="T37" fmla="*/ 223 h 433"/>
                  <a:gd name="T38" fmla="*/ 20 w 78"/>
                  <a:gd name="T39" fmla="*/ 256 h 433"/>
                  <a:gd name="T40" fmla="*/ 14 w 78"/>
                  <a:gd name="T41" fmla="*/ 282 h 433"/>
                  <a:gd name="T42" fmla="*/ 19 w 78"/>
                  <a:gd name="T43" fmla="*/ 277 h 433"/>
                  <a:gd name="T44" fmla="*/ 18 w 78"/>
                  <a:gd name="T45" fmla="*/ 309 h 433"/>
                  <a:gd name="T46" fmla="*/ 17 w 78"/>
                  <a:gd name="T47" fmla="*/ 332 h 433"/>
                  <a:gd name="T48" fmla="*/ 10 w 78"/>
                  <a:gd name="T49" fmla="*/ 342 h 433"/>
                  <a:gd name="T50" fmla="*/ 10 w 78"/>
                  <a:gd name="T51" fmla="*/ 338 h 433"/>
                  <a:gd name="T52" fmla="*/ 4 w 78"/>
                  <a:gd name="T53" fmla="*/ 335 h 433"/>
                  <a:gd name="T54" fmla="*/ 0 w 78"/>
                  <a:gd name="T55" fmla="*/ 352 h 433"/>
                  <a:gd name="T56" fmla="*/ 5 w 78"/>
                  <a:gd name="T57" fmla="*/ 347 h 433"/>
                  <a:gd name="T58" fmla="*/ 13 w 78"/>
                  <a:gd name="T59" fmla="*/ 348 h 433"/>
                  <a:gd name="T60" fmla="*/ 12 w 78"/>
                  <a:gd name="T61" fmla="*/ 361 h 433"/>
                  <a:gd name="T62" fmla="*/ 12 w 78"/>
                  <a:gd name="T63" fmla="*/ 368 h 433"/>
                  <a:gd name="T64" fmla="*/ 6 w 78"/>
                  <a:gd name="T65" fmla="*/ 371 h 433"/>
                  <a:gd name="T66" fmla="*/ 6 w 78"/>
                  <a:gd name="T67" fmla="*/ 386 h 433"/>
                  <a:gd name="T68" fmla="*/ 13 w 78"/>
                  <a:gd name="T69" fmla="*/ 385 h 433"/>
                  <a:gd name="T70" fmla="*/ 17 w 78"/>
                  <a:gd name="T71" fmla="*/ 403 h 433"/>
                  <a:gd name="T72" fmla="*/ 21 w 78"/>
                  <a:gd name="T73" fmla="*/ 416 h 433"/>
                  <a:gd name="T74" fmla="*/ 25 w 78"/>
                  <a:gd name="T75" fmla="*/ 418 h 433"/>
                  <a:gd name="T76" fmla="*/ 21 w 78"/>
                  <a:gd name="T77" fmla="*/ 424 h 433"/>
                  <a:gd name="T78" fmla="*/ 26 w 78"/>
                  <a:gd name="T79" fmla="*/ 428 h 433"/>
                  <a:gd name="T80" fmla="*/ 32 w 78"/>
                  <a:gd name="T81" fmla="*/ 424 h 433"/>
                  <a:gd name="T82" fmla="*/ 29 w 78"/>
                  <a:gd name="T83" fmla="*/ 432 h 433"/>
                  <a:gd name="T84" fmla="*/ 38 w 78"/>
                  <a:gd name="T85" fmla="*/ 419 h 433"/>
                  <a:gd name="T86" fmla="*/ 38 w 78"/>
                  <a:gd name="T87" fmla="*/ 41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8" h="433">
                    <a:moveTo>
                      <a:pt x="32" y="399"/>
                    </a:moveTo>
                    <a:cubicBezTo>
                      <a:pt x="26" y="399"/>
                      <a:pt x="26" y="399"/>
                      <a:pt x="26" y="399"/>
                    </a:cubicBezTo>
                    <a:cubicBezTo>
                      <a:pt x="24" y="390"/>
                      <a:pt x="24" y="390"/>
                      <a:pt x="24" y="390"/>
                    </a:cubicBezTo>
                    <a:cubicBezTo>
                      <a:pt x="26" y="379"/>
                      <a:pt x="26" y="379"/>
                      <a:pt x="26" y="379"/>
                    </a:cubicBezTo>
                    <a:cubicBezTo>
                      <a:pt x="27" y="372"/>
                      <a:pt x="27" y="372"/>
                      <a:pt x="27" y="372"/>
                    </a:cubicBezTo>
                    <a:cubicBezTo>
                      <a:pt x="27" y="370"/>
                      <a:pt x="27" y="370"/>
                      <a:pt x="27" y="370"/>
                    </a:cubicBezTo>
                    <a:cubicBezTo>
                      <a:pt x="25" y="363"/>
                      <a:pt x="25" y="363"/>
                      <a:pt x="25" y="363"/>
                    </a:cubicBezTo>
                    <a:cubicBezTo>
                      <a:pt x="21" y="351"/>
                      <a:pt x="21" y="351"/>
                      <a:pt x="21" y="351"/>
                    </a:cubicBezTo>
                    <a:cubicBezTo>
                      <a:pt x="26" y="334"/>
                      <a:pt x="26" y="334"/>
                      <a:pt x="26" y="334"/>
                    </a:cubicBezTo>
                    <a:cubicBezTo>
                      <a:pt x="33" y="327"/>
                      <a:pt x="33" y="327"/>
                      <a:pt x="33" y="327"/>
                    </a:cubicBezTo>
                    <a:cubicBezTo>
                      <a:pt x="35" y="310"/>
                      <a:pt x="35" y="310"/>
                      <a:pt x="35" y="310"/>
                    </a:cubicBezTo>
                    <a:cubicBezTo>
                      <a:pt x="31" y="301"/>
                      <a:pt x="31" y="301"/>
                      <a:pt x="31" y="301"/>
                    </a:cubicBezTo>
                    <a:cubicBezTo>
                      <a:pt x="32" y="266"/>
                      <a:pt x="32" y="266"/>
                      <a:pt x="32" y="266"/>
                    </a:cubicBezTo>
                    <a:cubicBezTo>
                      <a:pt x="35" y="260"/>
                      <a:pt x="35" y="260"/>
                      <a:pt x="35" y="260"/>
                    </a:cubicBezTo>
                    <a:cubicBezTo>
                      <a:pt x="35" y="254"/>
                      <a:pt x="35" y="254"/>
                      <a:pt x="35" y="254"/>
                    </a:cubicBezTo>
                    <a:cubicBezTo>
                      <a:pt x="40" y="232"/>
                      <a:pt x="40" y="232"/>
                      <a:pt x="40" y="232"/>
                    </a:cubicBezTo>
                    <a:cubicBezTo>
                      <a:pt x="40" y="225"/>
                      <a:pt x="40" y="225"/>
                      <a:pt x="40" y="225"/>
                    </a:cubicBezTo>
                    <a:cubicBezTo>
                      <a:pt x="50" y="186"/>
                      <a:pt x="50" y="186"/>
                      <a:pt x="50" y="186"/>
                    </a:cubicBezTo>
                    <a:cubicBezTo>
                      <a:pt x="44" y="161"/>
                      <a:pt x="44" y="161"/>
                      <a:pt x="44" y="161"/>
                    </a:cubicBezTo>
                    <a:cubicBezTo>
                      <a:pt x="55" y="134"/>
                      <a:pt x="55" y="134"/>
                      <a:pt x="55" y="134"/>
                    </a:cubicBezTo>
                    <a:cubicBezTo>
                      <a:pt x="63" y="128"/>
                      <a:pt x="63" y="128"/>
                      <a:pt x="63" y="128"/>
                    </a:cubicBezTo>
                    <a:cubicBezTo>
                      <a:pt x="64" y="98"/>
                      <a:pt x="64" y="98"/>
                      <a:pt x="64" y="98"/>
                    </a:cubicBezTo>
                    <a:cubicBezTo>
                      <a:pt x="77" y="85"/>
                      <a:pt x="77" y="85"/>
                      <a:pt x="77" y="85"/>
                    </a:cubicBezTo>
                    <a:cubicBezTo>
                      <a:pt x="78" y="67"/>
                      <a:pt x="78" y="67"/>
                      <a:pt x="78" y="67"/>
                    </a:cubicBezTo>
                    <a:cubicBezTo>
                      <a:pt x="72" y="62"/>
                      <a:pt x="72" y="62"/>
                      <a:pt x="72" y="62"/>
                    </a:cubicBezTo>
                    <a:cubicBezTo>
                      <a:pt x="64" y="27"/>
                      <a:pt x="64" y="27"/>
                      <a:pt x="64" y="27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6" y="20"/>
                      <a:pt x="48" y="26"/>
                      <a:pt x="50" y="32"/>
                    </a:cubicBezTo>
                    <a:cubicBezTo>
                      <a:pt x="46" y="80"/>
                      <a:pt x="46" y="80"/>
                      <a:pt x="46" y="80"/>
                    </a:cubicBezTo>
                    <a:cubicBezTo>
                      <a:pt x="33" y="138"/>
                      <a:pt x="33" y="138"/>
                      <a:pt x="33" y="138"/>
                    </a:cubicBezTo>
                    <a:cubicBezTo>
                      <a:pt x="37" y="141"/>
                      <a:pt x="37" y="141"/>
                      <a:pt x="37" y="141"/>
                    </a:cubicBezTo>
                    <a:cubicBezTo>
                      <a:pt x="35" y="152"/>
                      <a:pt x="35" y="152"/>
                      <a:pt x="35" y="152"/>
                    </a:cubicBezTo>
                    <a:cubicBezTo>
                      <a:pt x="32" y="150"/>
                      <a:pt x="32" y="150"/>
                      <a:pt x="32" y="150"/>
                    </a:cubicBezTo>
                    <a:cubicBezTo>
                      <a:pt x="31" y="166"/>
                      <a:pt x="31" y="181"/>
                      <a:pt x="31" y="196"/>
                    </a:cubicBezTo>
                    <a:cubicBezTo>
                      <a:pt x="20" y="228"/>
                      <a:pt x="20" y="228"/>
                      <a:pt x="20" y="228"/>
                    </a:cubicBezTo>
                    <a:cubicBezTo>
                      <a:pt x="17" y="228"/>
                      <a:pt x="17" y="228"/>
                      <a:pt x="17" y="228"/>
                    </a:cubicBezTo>
                    <a:cubicBezTo>
                      <a:pt x="17" y="223"/>
                      <a:pt x="17" y="223"/>
                      <a:pt x="17" y="223"/>
                    </a:cubicBezTo>
                    <a:cubicBezTo>
                      <a:pt x="17" y="229"/>
                      <a:pt x="17" y="236"/>
                      <a:pt x="18" y="242"/>
                    </a:cubicBezTo>
                    <a:cubicBezTo>
                      <a:pt x="18" y="247"/>
                      <a:pt x="19" y="251"/>
                      <a:pt x="20" y="256"/>
                    </a:cubicBezTo>
                    <a:cubicBezTo>
                      <a:pt x="17" y="262"/>
                      <a:pt x="16" y="267"/>
                      <a:pt x="14" y="273"/>
                    </a:cubicBezTo>
                    <a:cubicBezTo>
                      <a:pt x="14" y="276"/>
                      <a:pt x="14" y="279"/>
                      <a:pt x="14" y="282"/>
                    </a:cubicBezTo>
                    <a:cubicBezTo>
                      <a:pt x="18" y="282"/>
                      <a:pt x="18" y="282"/>
                      <a:pt x="18" y="282"/>
                    </a:cubicBezTo>
                    <a:cubicBezTo>
                      <a:pt x="19" y="277"/>
                      <a:pt x="19" y="277"/>
                      <a:pt x="19" y="277"/>
                    </a:cubicBezTo>
                    <a:cubicBezTo>
                      <a:pt x="23" y="280"/>
                      <a:pt x="23" y="280"/>
                      <a:pt x="23" y="280"/>
                    </a:cubicBezTo>
                    <a:cubicBezTo>
                      <a:pt x="22" y="290"/>
                      <a:pt x="20" y="300"/>
                      <a:pt x="18" y="309"/>
                    </a:cubicBezTo>
                    <a:cubicBezTo>
                      <a:pt x="20" y="312"/>
                      <a:pt x="20" y="312"/>
                      <a:pt x="20" y="312"/>
                    </a:cubicBezTo>
                    <a:cubicBezTo>
                      <a:pt x="19" y="319"/>
                      <a:pt x="18" y="326"/>
                      <a:pt x="17" y="332"/>
                    </a:cubicBezTo>
                    <a:cubicBezTo>
                      <a:pt x="17" y="335"/>
                      <a:pt x="16" y="337"/>
                      <a:pt x="15" y="339"/>
                    </a:cubicBezTo>
                    <a:cubicBezTo>
                      <a:pt x="10" y="342"/>
                      <a:pt x="10" y="342"/>
                      <a:pt x="10" y="342"/>
                    </a:cubicBezTo>
                    <a:cubicBezTo>
                      <a:pt x="7" y="341"/>
                      <a:pt x="7" y="341"/>
                      <a:pt x="7" y="341"/>
                    </a:cubicBezTo>
                    <a:cubicBezTo>
                      <a:pt x="10" y="338"/>
                      <a:pt x="10" y="338"/>
                      <a:pt x="10" y="338"/>
                    </a:cubicBezTo>
                    <a:cubicBezTo>
                      <a:pt x="9" y="336"/>
                      <a:pt x="9" y="336"/>
                      <a:pt x="9" y="336"/>
                    </a:cubicBezTo>
                    <a:cubicBezTo>
                      <a:pt x="4" y="335"/>
                      <a:pt x="4" y="335"/>
                      <a:pt x="4" y="335"/>
                    </a:cubicBezTo>
                    <a:cubicBezTo>
                      <a:pt x="3" y="339"/>
                      <a:pt x="2" y="343"/>
                      <a:pt x="1" y="347"/>
                    </a:cubicBezTo>
                    <a:cubicBezTo>
                      <a:pt x="0" y="348"/>
                      <a:pt x="0" y="350"/>
                      <a:pt x="0" y="352"/>
                    </a:cubicBezTo>
                    <a:cubicBezTo>
                      <a:pt x="3" y="351"/>
                      <a:pt x="3" y="351"/>
                      <a:pt x="3" y="351"/>
                    </a:cubicBezTo>
                    <a:cubicBezTo>
                      <a:pt x="5" y="347"/>
                      <a:pt x="5" y="347"/>
                      <a:pt x="5" y="347"/>
                    </a:cubicBezTo>
                    <a:cubicBezTo>
                      <a:pt x="9" y="349"/>
                      <a:pt x="9" y="349"/>
                      <a:pt x="9" y="349"/>
                    </a:cubicBezTo>
                    <a:cubicBezTo>
                      <a:pt x="13" y="348"/>
                      <a:pt x="13" y="348"/>
                      <a:pt x="13" y="348"/>
                    </a:cubicBezTo>
                    <a:cubicBezTo>
                      <a:pt x="10" y="356"/>
                      <a:pt x="10" y="356"/>
                      <a:pt x="10" y="356"/>
                    </a:cubicBezTo>
                    <a:cubicBezTo>
                      <a:pt x="12" y="361"/>
                      <a:pt x="12" y="361"/>
                      <a:pt x="12" y="361"/>
                    </a:cubicBezTo>
                    <a:cubicBezTo>
                      <a:pt x="9" y="364"/>
                      <a:pt x="9" y="364"/>
                      <a:pt x="9" y="364"/>
                    </a:cubicBezTo>
                    <a:cubicBezTo>
                      <a:pt x="12" y="368"/>
                      <a:pt x="12" y="368"/>
                      <a:pt x="12" y="368"/>
                    </a:cubicBezTo>
                    <a:cubicBezTo>
                      <a:pt x="11" y="373"/>
                      <a:pt x="11" y="373"/>
                      <a:pt x="11" y="373"/>
                    </a:cubicBezTo>
                    <a:cubicBezTo>
                      <a:pt x="6" y="371"/>
                      <a:pt x="6" y="371"/>
                      <a:pt x="6" y="371"/>
                    </a:cubicBezTo>
                    <a:cubicBezTo>
                      <a:pt x="3" y="376"/>
                      <a:pt x="3" y="376"/>
                      <a:pt x="3" y="376"/>
                    </a:cubicBezTo>
                    <a:cubicBezTo>
                      <a:pt x="6" y="386"/>
                      <a:pt x="6" y="386"/>
                      <a:pt x="6" y="386"/>
                    </a:cubicBezTo>
                    <a:cubicBezTo>
                      <a:pt x="12" y="381"/>
                      <a:pt x="12" y="381"/>
                      <a:pt x="12" y="381"/>
                    </a:cubicBezTo>
                    <a:cubicBezTo>
                      <a:pt x="13" y="385"/>
                      <a:pt x="13" y="385"/>
                      <a:pt x="13" y="385"/>
                    </a:cubicBezTo>
                    <a:cubicBezTo>
                      <a:pt x="11" y="389"/>
                      <a:pt x="11" y="389"/>
                      <a:pt x="11" y="389"/>
                    </a:cubicBezTo>
                    <a:cubicBezTo>
                      <a:pt x="13" y="393"/>
                      <a:pt x="15" y="398"/>
                      <a:pt x="17" y="403"/>
                    </a:cubicBezTo>
                    <a:cubicBezTo>
                      <a:pt x="17" y="411"/>
                      <a:pt x="17" y="411"/>
                      <a:pt x="17" y="411"/>
                    </a:cubicBezTo>
                    <a:cubicBezTo>
                      <a:pt x="21" y="416"/>
                      <a:pt x="21" y="416"/>
                      <a:pt x="21" y="416"/>
                    </a:cubicBezTo>
                    <a:cubicBezTo>
                      <a:pt x="20" y="420"/>
                      <a:pt x="20" y="420"/>
                      <a:pt x="20" y="420"/>
                    </a:cubicBezTo>
                    <a:cubicBezTo>
                      <a:pt x="25" y="418"/>
                      <a:pt x="25" y="418"/>
                      <a:pt x="25" y="418"/>
                    </a:cubicBezTo>
                    <a:cubicBezTo>
                      <a:pt x="27" y="420"/>
                      <a:pt x="27" y="420"/>
                      <a:pt x="27" y="420"/>
                    </a:cubicBezTo>
                    <a:cubicBezTo>
                      <a:pt x="21" y="424"/>
                      <a:pt x="21" y="424"/>
                      <a:pt x="21" y="424"/>
                    </a:cubicBezTo>
                    <a:cubicBezTo>
                      <a:pt x="25" y="430"/>
                      <a:pt x="25" y="430"/>
                      <a:pt x="25" y="430"/>
                    </a:cubicBezTo>
                    <a:cubicBezTo>
                      <a:pt x="25" y="429"/>
                      <a:pt x="25" y="428"/>
                      <a:pt x="26" y="428"/>
                    </a:cubicBezTo>
                    <a:cubicBezTo>
                      <a:pt x="27" y="425"/>
                      <a:pt x="28" y="423"/>
                      <a:pt x="29" y="421"/>
                    </a:cubicBezTo>
                    <a:cubicBezTo>
                      <a:pt x="32" y="424"/>
                      <a:pt x="32" y="424"/>
                      <a:pt x="32" y="424"/>
                    </a:cubicBezTo>
                    <a:cubicBezTo>
                      <a:pt x="29" y="429"/>
                      <a:pt x="29" y="429"/>
                      <a:pt x="29" y="429"/>
                    </a:cubicBezTo>
                    <a:cubicBezTo>
                      <a:pt x="29" y="432"/>
                      <a:pt x="29" y="432"/>
                      <a:pt x="29" y="432"/>
                    </a:cubicBezTo>
                    <a:cubicBezTo>
                      <a:pt x="37" y="433"/>
                      <a:pt x="37" y="433"/>
                      <a:pt x="37" y="433"/>
                    </a:cubicBezTo>
                    <a:cubicBezTo>
                      <a:pt x="38" y="419"/>
                      <a:pt x="38" y="419"/>
                      <a:pt x="38" y="419"/>
                    </a:cubicBezTo>
                    <a:cubicBezTo>
                      <a:pt x="43" y="416"/>
                      <a:pt x="43" y="416"/>
                      <a:pt x="43" y="416"/>
                    </a:cubicBezTo>
                    <a:cubicBezTo>
                      <a:pt x="38" y="410"/>
                      <a:pt x="38" y="410"/>
                      <a:pt x="38" y="410"/>
                    </a:cubicBezTo>
                    <a:lnTo>
                      <a:pt x="32" y="39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7" name="Freeform 292">
                <a:extLst>
                  <a:ext uri="{FF2B5EF4-FFF2-40B4-BE49-F238E27FC236}">
                    <a16:creationId xmlns:a16="http://schemas.microsoft.com/office/drawing/2014/main" id="{2E647017-A58F-9CEB-CDC0-DD7CDAFA0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4912" y="5688013"/>
                <a:ext cx="66675" cy="84137"/>
              </a:xfrm>
              <a:custGeom>
                <a:avLst/>
                <a:gdLst>
                  <a:gd name="T0" fmla="*/ 22 w 25"/>
                  <a:gd name="T1" fmla="*/ 5 h 31"/>
                  <a:gd name="T2" fmla="*/ 13 w 25"/>
                  <a:gd name="T3" fmla="*/ 0 h 31"/>
                  <a:gd name="T4" fmla="*/ 10 w 25"/>
                  <a:gd name="T5" fmla="*/ 4 h 31"/>
                  <a:gd name="T6" fmla="*/ 5 w 25"/>
                  <a:gd name="T7" fmla="*/ 4 h 31"/>
                  <a:gd name="T8" fmla="*/ 5 w 25"/>
                  <a:gd name="T9" fmla="*/ 12 h 31"/>
                  <a:gd name="T10" fmla="*/ 10 w 25"/>
                  <a:gd name="T11" fmla="*/ 12 h 31"/>
                  <a:gd name="T12" fmla="*/ 7 w 25"/>
                  <a:gd name="T13" fmla="*/ 20 h 31"/>
                  <a:gd name="T14" fmla="*/ 1 w 25"/>
                  <a:gd name="T15" fmla="*/ 17 h 31"/>
                  <a:gd name="T16" fmla="*/ 0 w 25"/>
                  <a:gd name="T17" fmla="*/ 26 h 31"/>
                  <a:gd name="T18" fmla="*/ 19 w 25"/>
                  <a:gd name="T19" fmla="*/ 29 h 31"/>
                  <a:gd name="T20" fmla="*/ 22 w 25"/>
                  <a:gd name="T21" fmla="*/ 31 h 31"/>
                  <a:gd name="T22" fmla="*/ 25 w 25"/>
                  <a:gd name="T23" fmla="*/ 15 h 31"/>
                  <a:gd name="T24" fmla="*/ 22 w 25"/>
                  <a:gd name="T25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1">
                    <a:moveTo>
                      <a:pt x="22" y="5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6" y="27"/>
                      <a:pt x="13" y="28"/>
                      <a:pt x="19" y="29"/>
                    </a:cubicBezTo>
                    <a:cubicBezTo>
                      <a:pt x="22" y="31"/>
                      <a:pt x="22" y="31"/>
                      <a:pt x="22" y="31"/>
                    </a:cubicBezTo>
                    <a:cubicBezTo>
                      <a:pt x="25" y="15"/>
                      <a:pt x="25" y="15"/>
                      <a:pt x="25" y="15"/>
                    </a:cubicBezTo>
                    <a:lnTo>
                      <a:pt x="22" y="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00" name="Freeform 293">
              <a:extLst>
                <a:ext uri="{FF2B5EF4-FFF2-40B4-BE49-F238E27FC236}">
                  <a16:creationId xmlns:a16="http://schemas.microsoft.com/office/drawing/2014/main" id="{C3BA14FE-5F71-5B41-220E-14D069268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6175" y="3940174"/>
              <a:ext cx="936625" cy="1138236"/>
            </a:xfrm>
            <a:custGeom>
              <a:avLst/>
              <a:gdLst>
                <a:gd name="T0" fmla="*/ 323 w 349"/>
                <a:gd name="T1" fmla="*/ 106 h 424"/>
                <a:gd name="T2" fmla="*/ 293 w 349"/>
                <a:gd name="T3" fmla="*/ 88 h 424"/>
                <a:gd name="T4" fmla="*/ 267 w 349"/>
                <a:gd name="T5" fmla="*/ 85 h 424"/>
                <a:gd name="T6" fmla="*/ 236 w 349"/>
                <a:gd name="T7" fmla="*/ 66 h 424"/>
                <a:gd name="T8" fmla="*/ 217 w 349"/>
                <a:gd name="T9" fmla="*/ 76 h 424"/>
                <a:gd name="T10" fmla="*/ 218 w 349"/>
                <a:gd name="T11" fmla="*/ 57 h 424"/>
                <a:gd name="T12" fmla="*/ 209 w 349"/>
                <a:gd name="T13" fmla="*/ 54 h 424"/>
                <a:gd name="T14" fmla="*/ 211 w 349"/>
                <a:gd name="T15" fmla="*/ 36 h 424"/>
                <a:gd name="T16" fmla="*/ 193 w 349"/>
                <a:gd name="T17" fmla="*/ 25 h 424"/>
                <a:gd name="T18" fmla="*/ 164 w 349"/>
                <a:gd name="T19" fmla="*/ 25 h 424"/>
                <a:gd name="T20" fmla="*/ 144 w 349"/>
                <a:gd name="T21" fmla="*/ 34 h 424"/>
                <a:gd name="T22" fmla="*/ 129 w 349"/>
                <a:gd name="T23" fmla="*/ 36 h 424"/>
                <a:gd name="T24" fmla="*/ 126 w 349"/>
                <a:gd name="T25" fmla="*/ 14 h 424"/>
                <a:gd name="T26" fmla="*/ 117 w 349"/>
                <a:gd name="T27" fmla="*/ 0 h 424"/>
                <a:gd name="T28" fmla="*/ 84 w 349"/>
                <a:gd name="T29" fmla="*/ 10 h 424"/>
                <a:gd name="T30" fmla="*/ 85 w 349"/>
                <a:gd name="T31" fmla="*/ 21 h 424"/>
                <a:gd name="T32" fmla="*/ 93 w 349"/>
                <a:gd name="T33" fmla="*/ 27 h 424"/>
                <a:gd name="T34" fmla="*/ 78 w 349"/>
                <a:gd name="T35" fmla="*/ 35 h 424"/>
                <a:gd name="T36" fmla="*/ 66 w 349"/>
                <a:gd name="T37" fmla="*/ 37 h 424"/>
                <a:gd name="T38" fmla="*/ 49 w 349"/>
                <a:gd name="T39" fmla="*/ 33 h 424"/>
                <a:gd name="T40" fmla="*/ 44 w 349"/>
                <a:gd name="T41" fmla="*/ 50 h 424"/>
                <a:gd name="T42" fmla="*/ 35 w 349"/>
                <a:gd name="T43" fmla="*/ 63 h 424"/>
                <a:gd name="T44" fmla="*/ 31 w 349"/>
                <a:gd name="T45" fmla="*/ 96 h 424"/>
                <a:gd name="T46" fmla="*/ 6 w 349"/>
                <a:gd name="T47" fmla="*/ 110 h 424"/>
                <a:gd name="T48" fmla="*/ 0 w 349"/>
                <a:gd name="T49" fmla="*/ 121 h 424"/>
                <a:gd name="T50" fmla="*/ 11 w 349"/>
                <a:gd name="T51" fmla="*/ 148 h 424"/>
                <a:gd name="T52" fmla="*/ 35 w 349"/>
                <a:gd name="T53" fmla="*/ 169 h 424"/>
                <a:gd name="T54" fmla="*/ 78 w 349"/>
                <a:gd name="T55" fmla="*/ 179 h 424"/>
                <a:gd name="T56" fmla="*/ 105 w 349"/>
                <a:gd name="T57" fmla="*/ 193 h 424"/>
                <a:gd name="T58" fmla="*/ 135 w 349"/>
                <a:gd name="T59" fmla="*/ 225 h 424"/>
                <a:gd name="T60" fmla="*/ 144 w 349"/>
                <a:gd name="T61" fmla="*/ 254 h 424"/>
                <a:gd name="T62" fmla="*/ 140 w 349"/>
                <a:gd name="T63" fmla="*/ 269 h 424"/>
                <a:gd name="T64" fmla="*/ 145 w 349"/>
                <a:gd name="T65" fmla="*/ 290 h 424"/>
                <a:gd name="T66" fmla="*/ 170 w 349"/>
                <a:gd name="T67" fmla="*/ 310 h 424"/>
                <a:gd name="T68" fmla="*/ 177 w 349"/>
                <a:gd name="T69" fmla="*/ 353 h 424"/>
                <a:gd name="T70" fmla="*/ 150 w 349"/>
                <a:gd name="T71" fmla="*/ 384 h 424"/>
                <a:gd name="T72" fmla="*/ 160 w 349"/>
                <a:gd name="T73" fmla="*/ 393 h 424"/>
                <a:gd name="T74" fmla="*/ 181 w 349"/>
                <a:gd name="T75" fmla="*/ 410 h 424"/>
                <a:gd name="T76" fmla="*/ 191 w 349"/>
                <a:gd name="T77" fmla="*/ 407 h 424"/>
                <a:gd name="T78" fmla="*/ 206 w 349"/>
                <a:gd name="T79" fmla="*/ 384 h 424"/>
                <a:gd name="T80" fmla="*/ 201 w 349"/>
                <a:gd name="T81" fmla="*/ 396 h 424"/>
                <a:gd name="T82" fmla="*/ 222 w 349"/>
                <a:gd name="T83" fmla="*/ 333 h 424"/>
                <a:gd name="T84" fmla="*/ 256 w 349"/>
                <a:gd name="T85" fmla="*/ 306 h 424"/>
                <a:gd name="T86" fmla="*/ 270 w 349"/>
                <a:gd name="T87" fmla="*/ 304 h 424"/>
                <a:gd name="T88" fmla="*/ 288 w 349"/>
                <a:gd name="T89" fmla="*/ 292 h 424"/>
                <a:gd name="T90" fmla="*/ 298 w 349"/>
                <a:gd name="T91" fmla="*/ 264 h 424"/>
                <a:gd name="T92" fmla="*/ 308 w 349"/>
                <a:gd name="T93" fmla="*/ 234 h 424"/>
                <a:gd name="T94" fmla="*/ 309 w 349"/>
                <a:gd name="T95" fmla="*/ 204 h 424"/>
                <a:gd name="T96" fmla="*/ 317 w 349"/>
                <a:gd name="T97" fmla="*/ 192 h 424"/>
                <a:gd name="T98" fmla="*/ 349 w 349"/>
                <a:gd name="T99" fmla="*/ 139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9" h="424">
                  <a:moveTo>
                    <a:pt x="349" y="127"/>
                  </a:moveTo>
                  <a:cubicBezTo>
                    <a:pt x="347" y="118"/>
                    <a:pt x="347" y="118"/>
                    <a:pt x="347" y="118"/>
                  </a:cubicBezTo>
                  <a:cubicBezTo>
                    <a:pt x="342" y="114"/>
                    <a:pt x="342" y="114"/>
                    <a:pt x="342" y="114"/>
                  </a:cubicBezTo>
                  <a:cubicBezTo>
                    <a:pt x="323" y="106"/>
                    <a:pt x="323" y="106"/>
                    <a:pt x="323" y="106"/>
                  </a:cubicBezTo>
                  <a:cubicBezTo>
                    <a:pt x="313" y="99"/>
                    <a:pt x="313" y="99"/>
                    <a:pt x="313" y="99"/>
                  </a:cubicBezTo>
                  <a:cubicBezTo>
                    <a:pt x="304" y="89"/>
                    <a:pt x="304" y="89"/>
                    <a:pt x="304" y="89"/>
                  </a:cubicBezTo>
                  <a:cubicBezTo>
                    <a:pt x="300" y="87"/>
                    <a:pt x="300" y="87"/>
                    <a:pt x="300" y="87"/>
                  </a:cubicBezTo>
                  <a:cubicBezTo>
                    <a:pt x="293" y="88"/>
                    <a:pt x="293" y="88"/>
                    <a:pt x="293" y="88"/>
                  </a:cubicBezTo>
                  <a:cubicBezTo>
                    <a:pt x="278" y="85"/>
                    <a:pt x="278" y="85"/>
                    <a:pt x="278" y="85"/>
                  </a:cubicBezTo>
                  <a:cubicBezTo>
                    <a:pt x="272" y="81"/>
                    <a:pt x="272" y="81"/>
                    <a:pt x="272" y="81"/>
                  </a:cubicBezTo>
                  <a:cubicBezTo>
                    <a:pt x="270" y="81"/>
                    <a:pt x="270" y="81"/>
                    <a:pt x="270" y="81"/>
                  </a:cubicBezTo>
                  <a:cubicBezTo>
                    <a:pt x="267" y="85"/>
                    <a:pt x="267" y="85"/>
                    <a:pt x="267" y="85"/>
                  </a:cubicBezTo>
                  <a:cubicBezTo>
                    <a:pt x="266" y="76"/>
                    <a:pt x="266" y="76"/>
                    <a:pt x="266" y="76"/>
                  </a:cubicBezTo>
                  <a:cubicBezTo>
                    <a:pt x="262" y="73"/>
                    <a:pt x="262" y="73"/>
                    <a:pt x="262" y="73"/>
                  </a:cubicBezTo>
                  <a:cubicBezTo>
                    <a:pt x="240" y="66"/>
                    <a:pt x="240" y="66"/>
                    <a:pt x="240" y="66"/>
                  </a:cubicBezTo>
                  <a:cubicBezTo>
                    <a:pt x="236" y="66"/>
                    <a:pt x="236" y="66"/>
                    <a:pt x="236" y="66"/>
                  </a:cubicBezTo>
                  <a:cubicBezTo>
                    <a:pt x="232" y="69"/>
                    <a:pt x="232" y="69"/>
                    <a:pt x="232" y="69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2" y="77"/>
                    <a:pt x="222" y="77"/>
                    <a:pt x="222" y="77"/>
                  </a:cubicBezTo>
                  <a:cubicBezTo>
                    <a:pt x="217" y="76"/>
                    <a:pt x="217" y="76"/>
                    <a:pt x="217" y="76"/>
                  </a:cubicBezTo>
                  <a:cubicBezTo>
                    <a:pt x="223" y="72"/>
                    <a:pt x="223" y="72"/>
                    <a:pt x="223" y="72"/>
                  </a:cubicBezTo>
                  <a:cubicBezTo>
                    <a:pt x="228" y="64"/>
                    <a:pt x="228" y="64"/>
                    <a:pt x="228" y="64"/>
                  </a:cubicBezTo>
                  <a:cubicBezTo>
                    <a:pt x="227" y="59"/>
                    <a:pt x="227" y="59"/>
                    <a:pt x="227" y="59"/>
                  </a:cubicBezTo>
                  <a:cubicBezTo>
                    <a:pt x="218" y="57"/>
                    <a:pt x="218" y="57"/>
                    <a:pt x="218" y="57"/>
                  </a:cubicBezTo>
                  <a:cubicBezTo>
                    <a:pt x="215" y="58"/>
                    <a:pt x="215" y="58"/>
                    <a:pt x="215" y="58"/>
                  </a:cubicBezTo>
                  <a:cubicBezTo>
                    <a:pt x="209" y="61"/>
                    <a:pt x="209" y="61"/>
                    <a:pt x="209" y="61"/>
                  </a:cubicBezTo>
                  <a:cubicBezTo>
                    <a:pt x="211" y="56"/>
                    <a:pt x="211" y="56"/>
                    <a:pt x="211" y="56"/>
                  </a:cubicBezTo>
                  <a:cubicBezTo>
                    <a:pt x="209" y="54"/>
                    <a:pt x="209" y="54"/>
                    <a:pt x="209" y="54"/>
                  </a:cubicBezTo>
                  <a:cubicBezTo>
                    <a:pt x="204" y="54"/>
                    <a:pt x="204" y="54"/>
                    <a:pt x="204" y="54"/>
                  </a:cubicBezTo>
                  <a:cubicBezTo>
                    <a:pt x="210" y="48"/>
                    <a:pt x="210" y="48"/>
                    <a:pt x="210" y="48"/>
                  </a:cubicBezTo>
                  <a:cubicBezTo>
                    <a:pt x="212" y="41"/>
                    <a:pt x="212" y="41"/>
                    <a:pt x="212" y="41"/>
                  </a:cubicBezTo>
                  <a:cubicBezTo>
                    <a:pt x="211" y="36"/>
                    <a:pt x="211" y="36"/>
                    <a:pt x="211" y="36"/>
                  </a:cubicBezTo>
                  <a:cubicBezTo>
                    <a:pt x="206" y="29"/>
                    <a:pt x="206" y="29"/>
                    <a:pt x="206" y="29"/>
                  </a:cubicBezTo>
                  <a:cubicBezTo>
                    <a:pt x="200" y="11"/>
                    <a:pt x="200" y="11"/>
                    <a:pt x="200" y="11"/>
                  </a:cubicBezTo>
                  <a:cubicBezTo>
                    <a:pt x="198" y="9"/>
                    <a:pt x="198" y="9"/>
                    <a:pt x="198" y="9"/>
                  </a:cubicBezTo>
                  <a:cubicBezTo>
                    <a:pt x="193" y="25"/>
                    <a:pt x="193" y="25"/>
                    <a:pt x="193" y="25"/>
                  </a:cubicBezTo>
                  <a:cubicBezTo>
                    <a:pt x="184" y="32"/>
                    <a:pt x="184" y="32"/>
                    <a:pt x="184" y="32"/>
                  </a:cubicBezTo>
                  <a:cubicBezTo>
                    <a:pt x="180" y="27"/>
                    <a:pt x="180" y="27"/>
                    <a:pt x="180" y="27"/>
                  </a:cubicBezTo>
                  <a:cubicBezTo>
                    <a:pt x="167" y="28"/>
                    <a:pt x="167" y="28"/>
                    <a:pt x="167" y="28"/>
                  </a:cubicBezTo>
                  <a:cubicBezTo>
                    <a:pt x="164" y="25"/>
                    <a:pt x="164" y="25"/>
                    <a:pt x="164" y="25"/>
                  </a:cubicBezTo>
                  <a:cubicBezTo>
                    <a:pt x="155" y="26"/>
                    <a:pt x="155" y="26"/>
                    <a:pt x="155" y="26"/>
                  </a:cubicBezTo>
                  <a:cubicBezTo>
                    <a:pt x="154" y="29"/>
                    <a:pt x="154" y="29"/>
                    <a:pt x="154" y="29"/>
                  </a:cubicBezTo>
                  <a:cubicBezTo>
                    <a:pt x="148" y="31"/>
                    <a:pt x="148" y="31"/>
                    <a:pt x="148" y="31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39" y="41"/>
                    <a:pt x="139" y="41"/>
                    <a:pt x="139" y="41"/>
                  </a:cubicBezTo>
                  <a:cubicBezTo>
                    <a:pt x="135" y="42"/>
                    <a:pt x="135" y="42"/>
                    <a:pt x="135" y="42"/>
                  </a:cubicBezTo>
                  <a:cubicBezTo>
                    <a:pt x="130" y="37"/>
                    <a:pt x="130" y="37"/>
                    <a:pt x="130" y="37"/>
                  </a:cubicBezTo>
                  <a:cubicBezTo>
                    <a:pt x="129" y="36"/>
                    <a:pt x="129" y="36"/>
                    <a:pt x="129" y="36"/>
                  </a:cubicBezTo>
                  <a:cubicBezTo>
                    <a:pt x="128" y="35"/>
                    <a:pt x="128" y="34"/>
                    <a:pt x="127" y="33"/>
                  </a:cubicBezTo>
                  <a:cubicBezTo>
                    <a:pt x="124" y="29"/>
                    <a:pt x="124" y="29"/>
                    <a:pt x="124" y="29"/>
                  </a:cubicBezTo>
                  <a:cubicBezTo>
                    <a:pt x="126" y="20"/>
                    <a:pt x="126" y="20"/>
                    <a:pt x="126" y="20"/>
                  </a:cubicBezTo>
                  <a:cubicBezTo>
                    <a:pt x="126" y="14"/>
                    <a:pt x="126" y="14"/>
                    <a:pt x="126" y="14"/>
                  </a:cubicBezTo>
                  <a:cubicBezTo>
                    <a:pt x="122" y="11"/>
                    <a:pt x="122" y="11"/>
                    <a:pt x="122" y="11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2" y="7"/>
                    <a:pt x="112" y="7"/>
                    <a:pt x="112" y="7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95" y="15"/>
                    <a:pt x="95" y="15"/>
                    <a:pt x="95" y="15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6" y="15"/>
                    <a:pt x="86" y="15"/>
                    <a:pt x="86" y="15"/>
                  </a:cubicBezTo>
                  <a:cubicBezTo>
                    <a:pt x="85" y="20"/>
                    <a:pt x="85" y="20"/>
                    <a:pt x="85" y="20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5" y="21"/>
                    <a:pt x="85" y="22"/>
                    <a:pt x="86" y="22"/>
                  </a:cubicBezTo>
                  <a:cubicBezTo>
                    <a:pt x="89" y="25"/>
                    <a:pt x="89" y="25"/>
                    <a:pt x="89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78" y="35"/>
                    <a:pt x="78" y="35"/>
                    <a:pt x="78" y="35"/>
                  </a:cubicBezTo>
                  <a:cubicBezTo>
                    <a:pt x="76" y="40"/>
                    <a:pt x="76" y="40"/>
                    <a:pt x="76" y="40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59" y="31"/>
                    <a:pt x="59" y="31"/>
                    <a:pt x="59" y="31"/>
                  </a:cubicBezTo>
                  <a:cubicBezTo>
                    <a:pt x="53" y="34"/>
                    <a:pt x="53" y="34"/>
                    <a:pt x="53" y="34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8" y="66"/>
                    <a:pt x="38" y="66"/>
                    <a:pt x="38" y="66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26" y="96"/>
                    <a:pt x="26" y="96"/>
                    <a:pt x="26" y="96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6" y="110"/>
                    <a:pt x="6" y="110"/>
                    <a:pt x="6" y="110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1" y="120"/>
                    <a:pt x="1" y="120"/>
                    <a:pt x="1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7"/>
                    <a:pt x="3" y="147"/>
                    <a:pt x="3" y="147"/>
                  </a:cubicBezTo>
                  <a:cubicBezTo>
                    <a:pt x="11" y="148"/>
                    <a:pt x="11" y="148"/>
                    <a:pt x="11" y="148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9" y="170"/>
                    <a:pt x="29" y="170"/>
                    <a:pt x="29" y="170"/>
                  </a:cubicBezTo>
                  <a:cubicBezTo>
                    <a:pt x="35" y="169"/>
                    <a:pt x="35" y="169"/>
                    <a:pt x="35" y="169"/>
                  </a:cubicBezTo>
                  <a:cubicBezTo>
                    <a:pt x="38" y="168"/>
                    <a:pt x="41" y="168"/>
                    <a:pt x="44" y="167"/>
                  </a:cubicBezTo>
                  <a:cubicBezTo>
                    <a:pt x="52" y="165"/>
                    <a:pt x="60" y="163"/>
                    <a:pt x="68" y="160"/>
                  </a:cubicBezTo>
                  <a:cubicBezTo>
                    <a:pt x="79" y="161"/>
                    <a:pt x="79" y="161"/>
                    <a:pt x="79" y="161"/>
                  </a:cubicBezTo>
                  <a:cubicBezTo>
                    <a:pt x="78" y="179"/>
                    <a:pt x="78" y="179"/>
                    <a:pt x="78" y="179"/>
                  </a:cubicBezTo>
                  <a:cubicBezTo>
                    <a:pt x="82" y="185"/>
                    <a:pt x="82" y="185"/>
                    <a:pt x="82" y="185"/>
                  </a:cubicBezTo>
                  <a:cubicBezTo>
                    <a:pt x="104" y="193"/>
                    <a:pt x="104" y="193"/>
                    <a:pt x="104" y="193"/>
                  </a:cubicBezTo>
                  <a:cubicBezTo>
                    <a:pt x="104" y="193"/>
                    <a:pt x="104" y="193"/>
                    <a:pt x="104" y="193"/>
                  </a:cubicBezTo>
                  <a:cubicBezTo>
                    <a:pt x="105" y="193"/>
                    <a:pt x="105" y="193"/>
                    <a:pt x="105" y="193"/>
                  </a:cubicBezTo>
                  <a:cubicBezTo>
                    <a:pt x="109" y="197"/>
                    <a:pt x="109" y="197"/>
                    <a:pt x="109" y="197"/>
                  </a:cubicBezTo>
                  <a:cubicBezTo>
                    <a:pt x="116" y="199"/>
                    <a:pt x="116" y="199"/>
                    <a:pt x="116" y="199"/>
                  </a:cubicBezTo>
                  <a:cubicBezTo>
                    <a:pt x="118" y="223"/>
                    <a:pt x="118" y="223"/>
                    <a:pt x="118" y="223"/>
                  </a:cubicBezTo>
                  <a:cubicBezTo>
                    <a:pt x="135" y="225"/>
                    <a:pt x="135" y="225"/>
                    <a:pt x="135" y="225"/>
                  </a:cubicBezTo>
                  <a:cubicBezTo>
                    <a:pt x="136" y="237"/>
                    <a:pt x="136" y="237"/>
                    <a:pt x="136" y="237"/>
                  </a:cubicBezTo>
                  <a:cubicBezTo>
                    <a:pt x="141" y="242"/>
                    <a:pt x="141" y="242"/>
                    <a:pt x="141" y="242"/>
                  </a:cubicBezTo>
                  <a:cubicBezTo>
                    <a:pt x="142" y="244"/>
                    <a:pt x="142" y="244"/>
                    <a:pt x="142" y="244"/>
                  </a:cubicBezTo>
                  <a:cubicBezTo>
                    <a:pt x="144" y="254"/>
                    <a:pt x="144" y="254"/>
                    <a:pt x="144" y="254"/>
                  </a:cubicBezTo>
                  <a:cubicBezTo>
                    <a:pt x="142" y="262"/>
                    <a:pt x="142" y="262"/>
                    <a:pt x="142" y="262"/>
                  </a:cubicBezTo>
                  <a:cubicBezTo>
                    <a:pt x="142" y="263"/>
                    <a:pt x="142" y="263"/>
                    <a:pt x="142" y="263"/>
                  </a:cubicBezTo>
                  <a:cubicBezTo>
                    <a:pt x="144" y="266"/>
                    <a:pt x="144" y="266"/>
                    <a:pt x="144" y="266"/>
                  </a:cubicBezTo>
                  <a:cubicBezTo>
                    <a:pt x="140" y="269"/>
                    <a:pt x="140" y="269"/>
                    <a:pt x="140" y="269"/>
                  </a:cubicBezTo>
                  <a:cubicBezTo>
                    <a:pt x="141" y="270"/>
                    <a:pt x="141" y="270"/>
                    <a:pt x="141" y="270"/>
                  </a:cubicBezTo>
                  <a:cubicBezTo>
                    <a:pt x="142" y="273"/>
                    <a:pt x="143" y="276"/>
                    <a:pt x="143" y="279"/>
                  </a:cubicBezTo>
                  <a:cubicBezTo>
                    <a:pt x="144" y="282"/>
                    <a:pt x="145" y="285"/>
                    <a:pt x="145" y="288"/>
                  </a:cubicBezTo>
                  <a:cubicBezTo>
                    <a:pt x="145" y="290"/>
                    <a:pt x="145" y="290"/>
                    <a:pt x="145" y="290"/>
                  </a:cubicBezTo>
                  <a:cubicBezTo>
                    <a:pt x="157" y="290"/>
                    <a:pt x="157" y="290"/>
                    <a:pt x="157" y="290"/>
                  </a:cubicBezTo>
                  <a:cubicBezTo>
                    <a:pt x="162" y="294"/>
                    <a:pt x="162" y="294"/>
                    <a:pt x="162" y="294"/>
                  </a:cubicBezTo>
                  <a:cubicBezTo>
                    <a:pt x="164" y="312"/>
                    <a:pt x="164" y="312"/>
                    <a:pt x="164" y="312"/>
                  </a:cubicBezTo>
                  <a:cubicBezTo>
                    <a:pt x="170" y="310"/>
                    <a:pt x="170" y="310"/>
                    <a:pt x="170" y="310"/>
                  </a:cubicBezTo>
                  <a:cubicBezTo>
                    <a:pt x="175" y="312"/>
                    <a:pt x="175" y="312"/>
                    <a:pt x="175" y="312"/>
                  </a:cubicBezTo>
                  <a:cubicBezTo>
                    <a:pt x="171" y="330"/>
                    <a:pt x="171" y="330"/>
                    <a:pt x="171" y="330"/>
                  </a:cubicBezTo>
                  <a:cubicBezTo>
                    <a:pt x="178" y="341"/>
                    <a:pt x="178" y="341"/>
                    <a:pt x="178" y="341"/>
                  </a:cubicBezTo>
                  <a:cubicBezTo>
                    <a:pt x="177" y="353"/>
                    <a:pt x="177" y="353"/>
                    <a:pt x="177" y="353"/>
                  </a:cubicBezTo>
                  <a:cubicBezTo>
                    <a:pt x="171" y="357"/>
                    <a:pt x="159" y="367"/>
                    <a:pt x="158" y="367"/>
                  </a:cubicBezTo>
                  <a:cubicBezTo>
                    <a:pt x="142" y="383"/>
                    <a:pt x="142" y="383"/>
                    <a:pt x="142" y="383"/>
                  </a:cubicBezTo>
                  <a:cubicBezTo>
                    <a:pt x="146" y="384"/>
                    <a:pt x="146" y="384"/>
                    <a:pt x="146" y="384"/>
                  </a:cubicBezTo>
                  <a:cubicBezTo>
                    <a:pt x="150" y="384"/>
                    <a:pt x="150" y="384"/>
                    <a:pt x="150" y="384"/>
                  </a:cubicBezTo>
                  <a:cubicBezTo>
                    <a:pt x="151" y="384"/>
                    <a:pt x="151" y="384"/>
                    <a:pt x="151" y="384"/>
                  </a:cubicBezTo>
                  <a:cubicBezTo>
                    <a:pt x="151" y="384"/>
                    <a:pt x="151" y="384"/>
                    <a:pt x="151" y="384"/>
                  </a:cubicBezTo>
                  <a:cubicBezTo>
                    <a:pt x="158" y="388"/>
                    <a:pt x="158" y="388"/>
                    <a:pt x="158" y="388"/>
                  </a:cubicBezTo>
                  <a:cubicBezTo>
                    <a:pt x="160" y="393"/>
                    <a:pt x="160" y="393"/>
                    <a:pt x="160" y="393"/>
                  </a:cubicBezTo>
                  <a:cubicBezTo>
                    <a:pt x="163" y="391"/>
                    <a:pt x="163" y="391"/>
                    <a:pt x="163" y="391"/>
                  </a:cubicBezTo>
                  <a:cubicBezTo>
                    <a:pt x="165" y="393"/>
                    <a:pt x="165" y="393"/>
                    <a:pt x="165" y="393"/>
                  </a:cubicBezTo>
                  <a:cubicBezTo>
                    <a:pt x="176" y="403"/>
                    <a:pt x="176" y="403"/>
                    <a:pt x="176" y="403"/>
                  </a:cubicBezTo>
                  <a:cubicBezTo>
                    <a:pt x="181" y="410"/>
                    <a:pt x="181" y="410"/>
                    <a:pt x="181" y="410"/>
                  </a:cubicBezTo>
                  <a:cubicBezTo>
                    <a:pt x="179" y="418"/>
                    <a:pt x="179" y="418"/>
                    <a:pt x="179" y="418"/>
                  </a:cubicBezTo>
                  <a:cubicBezTo>
                    <a:pt x="182" y="424"/>
                    <a:pt x="182" y="424"/>
                    <a:pt x="182" y="424"/>
                  </a:cubicBezTo>
                  <a:cubicBezTo>
                    <a:pt x="190" y="411"/>
                    <a:pt x="190" y="411"/>
                    <a:pt x="190" y="411"/>
                  </a:cubicBezTo>
                  <a:cubicBezTo>
                    <a:pt x="191" y="407"/>
                    <a:pt x="191" y="407"/>
                    <a:pt x="191" y="407"/>
                  </a:cubicBezTo>
                  <a:cubicBezTo>
                    <a:pt x="189" y="402"/>
                    <a:pt x="189" y="402"/>
                    <a:pt x="189" y="402"/>
                  </a:cubicBezTo>
                  <a:cubicBezTo>
                    <a:pt x="196" y="390"/>
                    <a:pt x="196" y="390"/>
                    <a:pt x="196" y="390"/>
                  </a:cubicBezTo>
                  <a:cubicBezTo>
                    <a:pt x="203" y="383"/>
                    <a:pt x="203" y="383"/>
                    <a:pt x="203" y="383"/>
                  </a:cubicBezTo>
                  <a:cubicBezTo>
                    <a:pt x="206" y="384"/>
                    <a:pt x="206" y="384"/>
                    <a:pt x="206" y="384"/>
                  </a:cubicBezTo>
                  <a:cubicBezTo>
                    <a:pt x="201" y="392"/>
                    <a:pt x="201" y="392"/>
                    <a:pt x="201" y="392"/>
                  </a:cubicBezTo>
                  <a:cubicBezTo>
                    <a:pt x="199" y="396"/>
                    <a:pt x="199" y="396"/>
                    <a:pt x="199" y="396"/>
                  </a:cubicBezTo>
                  <a:cubicBezTo>
                    <a:pt x="194" y="402"/>
                    <a:pt x="193" y="405"/>
                    <a:pt x="193" y="404"/>
                  </a:cubicBezTo>
                  <a:cubicBezTo>
                    <a:pt x="201" y="396"/>
                    <a:pt x="201" y="396"/>
                    <a:pt x="201" y="396"/>
                  </a:cubicBezTo>
                  <a:cubicBezTo>
                    <a:pt x="220" y="362"/>
                    <a:pt x="220" y="362"/>
                    <a:pt x="220" y="362"/>
                  </a:cubicBezTo>
                  <a:cubicBezTo>
                    <a:pt x="219" y="356"/>
                    <a:pt x="219" y="356"/>
                    <a:pt x="219" y="356"/>
                  </a:cubicBezTo>
                  <a:cubicBezTo>
                    <a:pt x="220" y="338"/>
                    <a:pt x="220" y="338"/>
                    <a:pt x="220" y="338"/>
                  </a:cubicBezTo>
                  <a:cubicBezTo>
                    <a:pt x="222" y="333"/>
                    <a:pt x="222" y="333"/>
                    <a:pt x="222" y="333"/>
                  </a:cubicBezTo>
                  <a:cubicBezTo>
                    <a:pt x="246" y="315"/>
                    <a:pt x="246" y="315"/>
                    <a:pt x="246" y="315"/>
                  </a:cubicBezTo>
                  <a:cubicBezTo>
                    <a:pt x="251" y="315"/>
                    <a:pt x="251" y="315"/>
                    <a:pt x="251" y="315"/>
                  </a:cubicBezTo>
                  <a:cubicBezTo>
                    <a:pt x="258" y="308"/>
                    <a:pt x="258" y="308"/>
                    <a:pt x="258" y="308"/>
                  </a:cubicBezTo>
                  <a:cubicBezTo>
                    <a:pt x="256" y="306"/>
                    <a:pt x="256" y="306"/>
                    <a:pt x="256" y="306"/>
                  </a:cubicBezTo>
                  <a:cubicBezTo>
                    <a:pt x="260" y="303"/>
                    <a:pt x="260" y="303"/>
                    <a:pt x="260" y="303"/>
                  </a:cubicBezTo>
                  <a:cubicBezTo>
                    <a:pt x="263" y="303"/>
                    <a:pt x="263" y="303"/>
                    <a:pt x="263" y="303"/>
                  </a:cubicBezTo>
                  <a:cubicBezTo>
                    <a:pt x="264" y="305"/>
                    <a:pt x="264" y="305"/>
                    <a:pt x="264" y="305"/>
                  </a:cubicBezTo>
                  <a:cubicBezTo>
                    <a:pt x="270" y="304"/>
                    <a:pt x="270" y="304"/>
                    <a:pt x="270" y="304"/>
                  </a:cubicBezTo>
                  <a:cubicBezTo>
                    <a:pt x="278" y="305"/>
                    <a:pt x="278" y="305"/>
                    <a:pt x="278" y="305"/>
                  </a:cubicBezTo>
                  <a:cubicBezTo>
                    <a:pt x="280" y="302"/>
                    <a:pt x="280" y="302"/>
                    <a:pt x="280" y="302"/>
                  </a:cubicBezTo>
                  <a:cubicBezTo>
                    <a:pt x="281" y="297"/>
                    <a:pt x="281" y="297"/>
                    <a:pt x="281" y="297"/>
                  </a:cubicBezTo>
                  <a:cubicBezTo>
                    <a:pt x="288" y="292"/>
                    <a:pt x="288" y="292"/>
                    <a:pt x="288" y="292"/>
                  </a:cubicBezTo>
                  <a:cubicBezTo>
                    <a:pt x="288" y="285"/>
                    <a:pt x="288" y="285"/>
                    <a:pt x="288" y="285"/>
                  </a:cubicBezTo>
                  <a:cubicBezTo>
                    <a:pt x="292" y="279"/>
                    <a:pt x="292" y="279"/>
                    <a:pt x="292" y="279"/>
                  </a:cubicBezTo>
                  <a:cubicBezTo>
                    <a:pt x="293" y="271"/>
                    <a:pt x="293" y="271"/>
                    <a:pt x="293" y="271"/>
                  </a:cubicBezTo>
                  <a:cubicBezTo>
                    <a:pt x="298" y="264"/>
                    <a:pt x="298" y="264"/>
                    <a:pt x="298" y="264"/>
                  </a:cubicBezTo>
                  <a:cubicBezTo>
                    <a:pt x="299" y="257"/>
                    <a:pt x="299" y="257"/>
                    <a:pt x="299" y="257"/>
                  </a:cubicBezTo>
                  <a:cubicBezTo>
                    <a:pt x="306" y="249"/>
                    <a:pt x="306" y="249"/>
                    <a:pt x="306" y="249"/>
                  </a:cubicBezTo>
                  <a:cubicBezTo>
                    <a:pt x="304" y="239"/>
                    <a:pt x="304" y="239"/>
                    <a:pt x="304" y="239"/>
                  </a:cubicBezTo>
                  <a:cubicBezTo>
                    <a:pt x="308" y="234"/>
                    <a:pt x="308" y="234"/>
                    <a:pt x="308" y="234"/>
                  </a:cubicBezTo>
                  <a:cubicBezTo>
                    <a:pt x="307" y="229"/>
                    <a:pt x="307" y="229"/>
                    <a:pt x="307" y="229"/>
                  </a:cubicBezTo>
                  <a:cubicBezTo>
                    <a:pt x="306" y="223"/>
                    <a:pt x="306" y="223"/>
                    <a:pt x="306" y="223"/>
                  </a:cubicBezTo>
                  <a:cubicBezTo>
                    <a:pt x="309" y="217"/>
                    <a:pt x="309" y="217"/>
                    <a:pt x="309" y="217"/>
                  </a:cubicBezTo>
                  <a:cubicBezTo>
                    <a:pt x="309" y="204"/>
                    <a:pt x="309" y="204"/>
                    <a:pt x="309" y="204"/>
                  </a:cubicBezTo>
                  <a:cubicBezTo>
                    <a:pt x="309" y="203"/>
                    <a:pt x="310" y="200"/>
                    <a:pt x="312" y="194"/>
                  </a:cubicBezTo>
                  <a:cubicBezTo>
                    <a:pt x="314" y="194"/>
                    <a:pt x="314" y="194"/>
                    <a:pt x="314" y="194"/>
                  </a:cubicBezTo>
                  <a:cubicBezTo>
                    <a:pt x="315" y="197"/>
                    <a:pt x="315" y="197"/>
                    <a:pt x="315" y="197"/>
                  </a:cubicBezTo>
                  <a:cubicBezTo>
                    <a:pt x="317" y="192"/>
                    <a:pt x="317" y="192"/>
                    <a:pt x="317" y="192"/>
                  </a:cubicBezTo>
                  <a:cubicBezTo>
                    <a:pt x="330" y="170"/>
                    <a:pt x="330" y="170"/>
                    <a:pt x="330" y="170"/>
                  </a:cubicBezTo>
                  <a:cubicBezTo>
                    <a:pt x="337" y="163"/>
                    <a:pt x="337" y="163"/>
                    <a:pt x="337" y="163"/>
                  </a:cubicBezTo>
                  <a:cubicBezTo>
                    <a:pt x="344" y="153"/>
                    <a:pt x="344" y="153"/>
                    <a:pt x="344" y="153"/>
                  </a:cubicBezTo>
                  <a:cubicBezTo>
                    <a:pt x="349" y="139"/>
                    <a:pt x="349" y="139"/>
                    <a:pt x="349" y="139"/>
                  </a:cubicBezTo>
                  <a:cubicBezTo>
                    <a:pt x="347" y="139"/>
                    <a:pt x="347" y="139"/>
                    <a:pt x="347" y="139"/>
                  </a:cubicBezTo>
                  <a:lnTo>
                    <a:pt x="349" y="12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Freeform 294">
              <a:extLst>
                <a:ext uri="{FF2B5EF4-FFF2-40B4-BE49-F238E27FC236}">
                  <a16:creationId xmlns:a16="http://schemas.microsoft.com/office/drawing/2014/main" id="{54067305-7028-20E1-30B5-0EC6DC632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8249" y="4370386"/>
              <a:ext cx="295275" cy="376237"/>
            </a:xfrm>
            <a:custGeom>
              <a:avLst/>
              <a:gdLst>
                <a:gd name="T0" fmla="*/ 4 w 110"/>
                <a:gd name="T1" fmla="*/ 43 h 140"/>
                <a:gd name="T2" fmla="*/ 4 w 110"/>
                <a:gd name="T3" fmla="*/ 64 h 140"/>
                <a:gd name="T4" fmla="*/ 0 w 110"/>
                <a:gd name="T5" fmla="*/ 68 h 140"/>
                <a:gd name="T6" fmla="*/ 13 w 110"/>
                <a:gd name="T7" fmla="*/ 99 h 140"/>
                <a:gd name="T8" fmla="*/ 21 w 110"/>
                <a:gd name="T9" fmla="*/ 134 h 140"/>
                <a:gd name="T10" fmla="*/ 27 w 110"/>
                <a:gd name="T11" fmla="*/ 139 h 140"/>
                <a:gd name="T12" fmla="*/ 33 w 110"/>
                <a:gd name="T13" fmla="*/ 129 h 140"/>
                <a:gd name="T14" fmla="*/ 47 w 110"/>
                <a:gd name="T15" fmla="*/ 129 h 140"/>
                <a:gd name="T16" fmla="*/ 52 w 110"/>
                <a:gd name="T17" fmla="*/ 140 h 140"/>
                <a:gd name="T18" fmla="*/ 59 w 110"/>
                <a:gd name="T19" fmla="*/ 128 h 140"/>
                <a:gd name="T20" fmla="*/ 65 w 110"/>
                <a:gd name="T21" fmla="*/ 132 h 140"/>
                <a:gd name="T22" fmla="*/ 68 w 110"/>
                <a:gd name="T23" fmla="*/ 134 h 140"/>
                <a:gd name="T24" fmla="*/ 70 w 110"/>
                <a:gd name="T25" fmla="*/ 118 h 140"/>
                <a:gd name="T26" fmla="*/ 73 w 110"/>
                <a:gd name="T27" fmla="*/ 109 h 140"/>
                <a:gd name="T28" fmla="*/ 97 w 110"/>
                <a:gd name="T29" fmla="*/ 104 h 140"/>
                <a:gd name="T30" fmla="*/ 106 w 110"/>
                <a:gd name="T31" fmla="*/ 109 h 140"/>
                <a:gd name="T32" fmla="*/ 110 w 110"/>
                <a:gd name="T33" fmla="*/ 106 h 140"/>
                <a:gd name="T34" fmla="*/ 108 w 110"/>
                <a:gd name="T35" fmla="*/ 103 h 140"/>
                <a:gd name="T36" fmla="*/ 108 w 110"/>
                <a:gd name="T37" fmla="*/ 102 h 140"/>
                <a:gd name="T38" fmla="*/ 110 w 110"/>
                <a:gd name="T39" fmla="*/ 94 h 140"/>
                <a:gd name="T40" fmla="*/ 108 w 110"/>
                <a:gd name="T41" fmla="*/ 84 h 140"/>
                <a:gd name="T42" fmla="*/ 107 w 110"/>
                <a:gd name="T43" fmla="*/ 82 h 140"/>
                <a:gd name="T44" fmla="*/ 102 w 110"/>
                <a:gd name="T45" fmla="*/ 77 h 140"/>
                <a:gd name="T46" fmla="*/ 101 w 110"/>
                <a:gd name="T47" fmla="*/ 65 h 140"/>
                <a:gd name="T48" fmla="*/ 84 w 110"/>
                <a:gd name="T49" fmla="*/ 63 h 140"/>
                <a:gd name="T50" fmla="*/ 82 w 110"/>
                <a:gd name="T51" fmla="*/ 39 h 140"/>
                <a:gd name="T52" fmla="*/ 75 w 110"/>
                <a:gd name="T53" fmla="*/ 37 h 140"/>
                <a:gd name="T54" fmla="*/ 70 w 110"/>
                <a:gd name="T55" fmla="*/ 33 h 140"/>
                <a:gd name="T56" fmla="*/ 48 w 110"/>
                <a:gd name="T57" fmla="*/ 25 h 140"/>
                <a:gd name="T58" fmla="*/ 44 w 110"/>
                <a:gd name="T59" fmla="*/ 19 h 140"/>
                <a:gd name="T60" fmla="*/ 45 w 110"/>
                <a:gd name="T61" fmla="*/ 1 h 140"/>
                <a:gd name="T62" fmla="*/ 34 w 110"/>
                <a:gd name="T63" fmla="*/ 0 h 140"/>
                <a:gd name="T64" fmla="*/ 10 w 110"/>
                <a:gd name="T65" fmla="*/ 7 h 140"/>
                <a:gd name="T66" fmla="*/ 1 w 110"/>
                <a:gd name="T67" fmla="*/ 9 h 140"/>
                <a:gd name="T68" fmla="*/ 9 w 110"/>
                <a:gd name="T69" fmla="*/ 28 h 140"/>
                <a:gd name="T70" fmla="*/ 4 w 110"/>
                <a:gd name="T71" fmla="*/ 4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0" h="140">
                  <a:moveTo>
                    <a:pt x="4" y="43"/>
                  </a:moveTo>
                  <a:cubicBezTo>
                    <a:pt x="4" y="64"/>
                    <a:pt x="4" y="64"/>
                    <a:pt x="4" y="64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4" y="78"/>
                    <a:pt x="9" y="89"/>
                    <a:pt x="13" y="99"/>
                  </a:cubicBezTo>
                  <a:cubicBezTo>
                    <a:pt x="21" y="134"/>
                    <a:pt x="21" y="134"/>
                    <a:pt x="21" y="134"/>
                  </a:cubicBezTo>
                  <a:cubicBezTo>
                    <a:pt x="27" y="139"/>
                    <a:pt x="27" y="139"/>
                    <a:pt x="27" y="139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47" y="129"/>
                    <a:pt x="47" y="129"/>
                    <a:pt x="47" y="129"/>
                  </a:cubicBezTo>
                  <a:cubicBezTo>
                    <a:pt x="52" y="140"/>
                    <a:pt x="52" y="140"/>
                    <a:pt x="52" y="140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8" y="134"/>
                    <a:pt x="68" y="134"/>
                    <a:pt x="68" y="134"/>
                  </a:cubicBezTo>
                  <a:cubicBezTo>
                    <a:pt x="68" y="129"/>
                    <a:pt x="69" y="123"/>
                    <a:pt x="70" y="118"/>
                  </a:cubicBezTo>
                  <a:cubicBezTo>
                    <a:pt x="71" y="115"/>
                    <a:pt x="72" y="112"/>
                    <a:pt x="73" y="109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106" y="109"/>
                    <a:pt x="106" y="109"/>
                    <a:pt x="106" y="109"/>
                  </a:cubicBezTo>
                  <a:cubicBezTo>
                    <a:pt x="110" y="106"/>
                    <a:pt x="110" y="106"/>
                    <a:pt x="110" y="106"/>
                  </a:cubicBezTo>
                  <a:cubicBezTo>
                    <a:pt x="108" y="103"/>
                    <a:pt x="108" y="103"/>
                    <a:pt x="108" y="103"/>
                  </a:cubicBezTo>
                  <a:cubicBezTo>
                    <a:pt x="108" y="102"/>
                    <a:pt x="108" y="102"/>
                    <a:pt x="108" y="102"/>
                  </a:cubicBezTo>
                  <a:cubicBezTo>
                    <a:pt x="110" y="94"/>
                    <a:pt x="110" y="94"/>
                    <a:pt x="110" y="9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7" y="82"/>
                    <a:pt x="107" y="82"/>
                    <a:pt x="107" y="82"/>
                  </a:cubicBezTo>
                  <a:cubicBezTo>
                    <a:pt x="102" y="77"/>
                    <a:pt x="102" y="77"/>
                    <a:pt x="102" y="77"/>
                  </a:cubicBezTo>
                  <a:cubicBezTo>
                    <a:pt x="101" y="65"/>
                    <a:pt x="101" y="65"/>
                    <a:pt x="101" y="65"/>
                  </a:cubicBezTo>
                  <a:cubicBezTo>
                    <a:pt x="84" y="63"/>
                    <a:pt x="84" y="63"/>
                    <a:pt x="84" y="63"/>
                  </a:cubicBezTo>
                  <a:cubicBezTo>
                    <a:pt x="82" y="39"/>
                    <a:pt x="82" y="39"/>
                    <a:pt x="82" y="39"/>
                  </a:cubicBezTo>
                  <a:cubicBezTo>
                    <a:pt x="75" y="37"/>
                    <a:pt x="75" y="37"/>
                    <a:pt x="75" y="37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3"/>
                    <a:pt x="18" y="5"/>
                    <a:pt x="10" y="7"/>
                  </a:cubicBezTo>
                  <a:cubicBezTo>
                    <a:pt x="7" y="8"/>
                    <a:pt x="4" y="8"/>
                    <a:pt x="1" y="9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4" y="4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202" name="Groupe 201">
              <a:extLst>
                <a:ext uri="{FF2B5EF4-FFF2-40B4-BE49-F238E27FC236}">
                  <a16:creationId xmlns:a16="http://schemas.microsoft.com/office/drawing/2014/main" id="{C3BFAC0E-43F9-A053-9890-609BF366BCDA}"/>
                </a:ext>
              </a:extLst>
            </p:cNvPr>
            <p:cNvGrpSpPr/>
            <p:nvPr/>
          </p:nvGrpSpPr>
          <p:grpSpPr>
            <a:xfrm>
              <a:off x="2427287" y="4713286"/>
              <a:ext cx="466725" cy="1087437"/>
              <a:chOff x="2427287" y="4713288"/>
              <a:chExt cx="466725" cy="1087437"/>
            </a:xfrm>
            <a:grpFill/>
          </p:grpSpPr>
          <p:sp>
            <p:nvSpPr>
              <p:cNvPr id="254" name="Freeform 295">
                <a:extLst>
                  <a:ext uri="{FF2B5EF4-FFF2-40B4-BE49-F238E27FC236}">
                    <a16:creationId xmlns:a16="http://schemas.microsoft.com/office/drawing/2014/main" id="{8696D53A-D3DF-FF67-797D-1078508ACE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7287" y="4713288"/>
                <a:ext cx="466725" cy="973137"/>
              </a:xfrm>
              <a:custGeom>
                <a:avLst/>
                <a:gdLst>
                  <a:gd name="T0" fmla="*/ 132 w 174"/>
                  <a:gd name="T1" fmla="*/ 125 h 362"/>
                  <a:gd name="T2" fmla="*/ 138 w 174"/>
                  <a:gd name="T3" fmla="*/ 95 h 362"/>
                  <a:gd name="T4" fmla="*/ 173 w 174"/>
                  <a:gd name="T5" fmla="*/ 65 h 362"/>
                  <a:gd name="T6" fmla="*/ 167 w 174"/>
                  <a:gd name="T7" fmla="*/ 42 h 362"/>
                  <a:gd name="T8" fmla="*/ 135 w 174"/>
                  <a:gd name="T9" fmla="*/ 62 h 362"/>
                  <a:gd name="T10" fmla="*/ 98 w 174"/>
                  <a:gd name="T11" fmla="*/ 6 h 362"/>
                  <a:gd name="T12" fmla="*/ 82 w 174"/>
                  <a:gd name="T13" fmla="*/ 12 h 362"/>
                  <a:gd name="T14" fmla="*/ 63 w 174"/>
                  <a:gd name="T15" fmla="*/ 1 h 362"/>
                  <a:gd name="T16" fmla="*/ 57 w 174"/>
                  <a:gd name="T17" fmla="*/ 14 h 362"/>
                  <a:gd name="T18" fmla="*/ 43 w 174"/>
                  <a:gd name="T19" fmla="*/ 42 h 362"/>
                  <a:gd name="T20" fmla="*/ 34 w 174"/>
                  <a:gd name="T21" fmla="*/ 78 h 362"/>
                  <a:gd name="T22" fmla="*/ 29 w 174"/>
                  <a:gd name="T23" fmla="*/ 130 h 362"/>
                  <a:gd name="T24" fmla="*/ 20 w 174"/>
                  <a:gd name="T25" fmla="*/ 176 h 362"/>
                  <a:gd name="T26" fmla="*/ 14 w 174"/>
                  <a:gd name="T27" fmla="*/ 204 h 362"/>
                  <a:gd name="T28" fmla="*/ 10 w 174"/>
                  <a:gd name="T29" fmla="*/ 245 h 362"/>
                  <a:gd name="T30" fmla="*/ 12 w 174"/>
                  <a:gd name="T31" fmla="*/ 271 h 362"/>
                  <a:gd name="T32" fmla="*/ 0 w 174"/>
                  <a:gd name="T33" fmla="*/ 295 h 362"/>
                  <a:gd name="T34" fmla="*/ 6 w 174"/>
                  <a:gd name="T35" fmla="*/ 314 h 362"/>
                  <a:gd name="T36" fmla="*/ 5 w 174"/>
                  <a:gd name="T37" fmla="*/ 323 h 362"/>
                  <a:gd name="T38" fmla="*/ 5 w 174"/>
                  <a:gd name="T39" fmla="*/ 343 h 362"/>
                  <a:gd name="T40" fmla="*/ 17 w 174"/>
                  <a:gd name="T41" fmla="*/ 354 h 362"/>
                  <a:gd name="T42" fmla="*/ 22 w 174"/>
                  <a:gd name="T43" fmla="*/ 360 h 362"/>
                  <a:gd name="T44" fmla="*/ 25 w 174"/>
                  <a:gd name="T45" fmla="*/ 362 h 362"/>
                  <a:gd name="T46" fmla="*/ 31 w 174"/>
                  <a:gd name="T47" fmla="*/ 356 h 362"/>
                  <a:gd name="T48" fmla="*/ 38 w 174"/>
                  <a:gd name="T49" fmla="*/ 360 h 362"/>
                  <a:gd name="T50" fmla="*/ 38 w 174"/>
                  <a:gd name="T51" fmla="*/ 350 h 362"/>
                  <a:gd name="T52" fmla="*/ 42 w 174"/>
                  <a:gd name="T53" fmla="*/ 330 h 362"/>
                  <a:gd name="T54" fmla="*/ 49 w 174"/>
                  <a:gd name="T55" fmla="*/ 326 h 362"/>
                  <a:gd name="T56" fmla="*/ 58 w 174"/>
                  <a:gd name="T57" fmla="*/ 310 h 362"/>
                  <a:gd name="T58" fmla="*/ 66 w 174"/>
                  <a:gd name="T59" fmla="*/ 305 h 362"/>
                  <a:gd name="T60" fmla="*/ 66 w 174"/>
                  <a:gd name="T61" fmla="*/ 299 h 362"/>
                  <a:gd name="T62" fmla="*/ 59 w 174"/>
                  <a:gd name="T63" fmla="*/ 293 h 362"/>
                  <a:gd name="T64" fmla="*/ 56 w 174"/>
                  <a:gd name="T65" fmla="*/ 279 h 362"/>
                  <a:gd name="T66" fmla="*/ 64 w 174"/>
                  <a:gd name="T67" fmla="*/ 270 h 362"/>
                  <a:gd name="T68" fmla="*/ 69 w 174"/>
                  <a:gd name="T69" fmla="*/ 261 h 362"/>
                  <a:gd name="T70" fmla="*/ 79 w 174"/>
                  <a:gd name="T71" fmla="*/ 243 h 362"/>
                  <a:gd name="T72" fmla="*/ 74 w 174"/>
                  <a:gd name="T73" fmla="*/ 238 h 362"/>
                  <a:gd name="T74" fmla="*/ 80 w 174"/>
                  <a:gd name="T75" fmla="*/ 239 h 362"/>
                  <a:gd name="T76" fmla="*/ 84 w 174"/>
                  <a:gd name="T77" fmla="*/ 234 h 362"/>
                  <a:gd name="T78" fmla="*/ 77 w 174"/>
                  <a:gd name="T79" fmla="*/ 233 h 362"/>
                  <a:gd name="T80" fmla="*/ 79 w 174"/>
                  <a:gd name="T81" fmla="*/ 221 h 362"/>
                  <a:gd name="T82" fmla="*/ 92 w 174"/>
                  <a:gd name="T83" fmla="*/ 217 h 362"/>
                  <a:gd name="T84" fmla="*/ 96 w 174"/>
                  <a:gd name="T85" fmla="*/ 205 h 362"/>
                  <a:gd name="T86" fmla="*/ 95 w 174"/>
                  <a:gd name="T87" fmla="*/ 196 h 362"/>
                  <a:gd name="T88" fmla="*/ 108 w 174"/>
                  <a:gd name="T89" fmla="*/ 199 h 362"/>
                  <a:gd name="T90" fmla="*/ 132 w 174"/>
                  <a:gd name="T91" fmla="*/ 189 h 362"/>
                  <a:gd name="T92" fmla="*/ 144 w 174"/>
                  <a:gd name="T93" fmla="*/ 171 h 362"/>
                  <a:gd name="T94" fmla="*/ 139 w 174"/>
                  <a:gd name="T95" fmla="*/ 166 h 362"/>
                  <a:gd name="T96" fmla="*/ 141 w 174"/>
                  <a:gd name="T97" fmla="*/ 158 h 362"/>
                  <a:gd name="T98" fmla="*/ 131 w 174"/>
                  <a:gd name="T99" fmla="*/ 146 h 362"/>
                  <a:gd name="T100" fmla="*/ 131 w 174"/>
                  <a:gd name="T101" fmla="*/ 137 h 362"/>
                  <a:gd name="T102" fmla="*/ 130 w 174"/>
                  <a:gd name="T103" fmla="*/ 130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74" h="362">
                    <a:moveTo>
                      <a:pt x="132" y="127"/>
                    </a:moveTo>
                    <a:cubicBezTo>
                      <a:pt x="132" y="125"/>
                      <a:pt x="132" y="125"/>
                      <a:pt x="132" y="125"/>
                    </a:cubicBezTo>
                    <a:cubicBezTo>
                      <a:pt x="132" y="105"/>
                      <a:pt x="132" y="105"/>
                      <a:pt x="132" y="105"/>
                    </a:cubicBezTo>
                    <a:cubicBezTo>
                      <a:pt x="138" y="95"/>
                      <a:pt x="138" y="95"/>
                      <a:pt x="138" y="95"/>
                    </a:cubicBezTo>
                    <a:cubicBezTo>
                      <a:pt x="138" y="95"/>
                      <a:pt x="154" y="79"/>
                      <a:pt x="154" y="79"/>
                    </a:cubicBezTo>
                    <a:cubicBezTo>
                      <a:pt x="173" y="65"/>
                      <a:pt x="173" y="65"/>
                      <a:pt x="173" y="65"/>
                    </a:cubicBezTo>
                    <a:cubicBezTo>
                      <a:pt x="174" y="53"/>
                      <a:pt x="174" y="53"/>
                      <a:pt x="174" y="53"/>
                    </a:cubicBezTo>
                    <a:cubicBezTo>
                      <a:pt x="167" y="42"/>
                      <a:pt x="167" y="42"/>
                      <a:pt x="167" y="42"/>
                    </a:cubicBezTo>
                    <a:cubicBezTo>
                      <a:pt x="164" y="54"/>
                      <a:pt x="164" y="54"/>
                      <a:pt x="164" y="54"/>
                    </a:cubicBezTo>
                    <a:cubicBezTo>
                      <a:pt x="155" y="57"/>
                      <a:pt x="144" y="59"/>
                      <a:pt x="135" y="62"/>
                    </a:cubicBezTo>
                    <a:cubicBezTo>
                      <a:pt x="137" y="44"/>
                      <a:pt x="137" y="44"/>
                      <a:pt x="137" y="44"/>
                    </a:cubicBezTo>
                    <a:cubicBezTo>
                      <a:pt x="98" y="6"/>
                      <a:pt x="98" y="6"/>
                      <a:pt x="98" y="6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77" y="1"/>
                      <a:pt x="77" y="1"/>
                      <a:pt x="77" y="1"/>
                    </a:cubicBezTo>
                    <a:cubicBezTo>
                      <a:pt x="63" y="1"/>
                      <a:pt x="63" y="1"/>
                      <a:pt x="63" y="1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57" y="14"/>
                      <a:pt x="57" y="14"/>
                      <a:pt x="57" y="14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34" y="78"/>
                      <a:pt x="34" y="78"/>
                      <a:pt x="34" y="78"/>
                    </a:cubicBezTo>
                    <a:cubicBezTo>
                      <a:pt x="23" y="105"/>
                      <a:pt x="23" y="105"/>
                      <a:pt x="23" y="105"/>
                    </a:cubicBezTo>
                    <a:cubicBezTo>
                      <a:pt x="29" y="130"/>
                      <a:pt x="29" y="130"/>
                      <a:pt x="29" y="130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20" y="176"/>
                      <a:pt x="20" y="176"/>
                      <a:pt x="20" y="176"/>
                    </a:cubicBezTo>
                    <a:cubicBezTo>
                      <a:pt x="14" y="198"/>
                      <a:pt x="14" y="198"/>
                      <a:pt x="14" y="198"/>
                    </a:cubicBezTo>
                    <a:cubicBezTo>
                      <a:pt x="14" y="204"/>
                      <a:pt x="14" y="204"/>
                      <a:pt x="14" y="204"/>
                    </a:cubicBezTo>
                    <a:cubicBezTo>
                      <a:pt x="11" y="210"/>
                      <a:pt x="11" y="210"/>
                      <a:pt x="11" y="210"/>
                    </a:cubicBezTo>
                    <a:cubicBezTo>
                      <a:pt x="10" y="245"/>
                      <a:pt x="10" y="245"/>
                      <a:pt x="10" y="245"/>
                    </a:cubicBezTo>
                    <a:cubicBezTo>
                      <a:pt x="14" y="254"/>
                      <a:pt x="14" y="254"/>
                      <a:pt x="14" y="254"/>
                    </a:cubicBezTo>
                    <a:cubicBezTo>
                      <a:pt x="12" y="271"/>
                      <a:pt x="12" y="271"/>
                      <a:pt x="12" y="271"/>
                    </a:cubicBezTo>
                    <a:cubicBezTo>
                      <a:pt x="5" y="278"/>
                      <a:pt x="5" y="278"/>
                      <a:pt x="5" y="278"/>
                    </a:cubicBezTo>
                    <a:cubicBezTo>
                      <a:pt x="0" y="295"/>
                      <a:pt x="0" y="295"/>
                      <a:pt x="0" y="295"/>
                    </a:cubicBezTo>
                    <a:cubicBezTo>
                      <a:pt x="4" y="307"/>
                      <a:pt x="4" y="307"/>
                      <a:pt x="4" y="307"/>
                    </a:cubicBezTo>
                    <a:cubicBezTo>
                      <a:pt x="6" y="314"/>
                      <a:pt x="6" y="314"/>
                      <a:pt x="6" y="314"/>
                    </a:cubicBezTo>
                    <a:cubicBezTo>
                      <a:pt x="6" y="316"/>
                      <a:pt x="6" y="316"/>
                      <a:pt x="6" y="316"/>
                    </a:cubicBezTo>
                    <a:cubicBezTo>
                      <a:pt x="5" y="323"/>
                      <a:pt x="5" y="323"/>
                      <a:pt x="5" y="323"/>
                    </a:cubicBezTo>
                    <a:cubicBezTo>
                      <a:pt x="3" y="334"/>
                      <a:pt x="3" y="334"/>
                      <a:pt x="3" y="334"/>
                    </a:cubicBezTo>
                    <a:cubicBezTo>
                      <a:pt x="5" y="343"/>
                      <a:pt x="5" y="343"/>
                      <a:pt x="5" y="343"/>
                    </a:cubicBezTo>
                    <a:cubicBezTo>
                      <a:pt x="11" y="343"/>
                      <a:pt x="11" y="343"/>
                      <a:pt x="11" y="343"/>
                    </a:cubicBezTo>
                    <a:cubicBezTo>
                      <a:pt x="17" y="354"/>
                      <a:pt x="17" y="354"/>
                      <a:pt x="17" y="354"/>
                    </a:cubicBezTo>
                    <a:cubicBezTo>
                      <a:pt x="20" y="358"/>
                      <a:pt x="20" y="358"/>
                      <a:pt x="20" y="358"/>
                    </a:cubicBezTo>
                    <a:cubicBezTo>
                      <a:pt x="22" y="360"/>
                      <a:pt x="22" y="360"/>
                      <a:pt x="22" y="360"/>
                    </a:cubicBezTo>
                    <a:cubicBezTo>
                      <a:pt x="25" y="358"/>
                      <a:pt x="25" y="358"/>
                      <a:pt x="25" y="358"/>
                    </a:cubicBezTo>
                    <a:cubicBezTo>
                      <a:pt x="25" y="362"/>
                      <a:pt x="25" y="362"/>
                      <a:pt x="25" y="362"/>
                    </a:cubicBezTo>
                    <a:cubicBezTo>
                      <a:pt x="28" y="362"/>
                      <a:pt x="28" y="362"/>
                      <a:pt x="28" y="362"/>
                    </a:cubicBezTo>
                    <a:cubicBezTo>
                      <a:pt x="31" y="356"/>
                      <a:pt x="31" y="356"/>
                      <a:pt x="31" y="356"/>
                    </a:cubicBezTo>
                    <a:cubicBezTo>
                      <a:pt x="35" y="356"/>
                      <a:pt x="35" y="356"/>
                      <a:pt x="35" y="356"/>
                    </a:cubicBezTo>
                    <a:cubicBezTo>
                      <a:pt x="38" y="360"/>
                      <a:pt x="38" y="360"/>
                      <a:pt x="38" y="360"/>
                    </a:cubicBezTo>
                    <a:cubicBezTo>
                      <a:pt x="42" y="359"/>
                      <a:pt x="42" y="359"/>
                      <a:pt x="42" y="359"/>
                    </a:cubicBezTo>
                    <a:cubicBezTo>
                      <a:pt x="38" y="350"/>
                      <a:pt x="38" y="350"/>
                      <a:pt x="38" y="350"/>
                    </a:cubicBezTo>
                    <a:cubicBezTo>
                      <a:pt x="40" y="335"/>
                      <a:pt x="40" y="335"/>
                      <a:pt x="40" y="335"/>
                    </a:cubicBezTo>
                    <a:cubicBezTo>
                      <a:pt x="42" y="330"/>
                      <a:pt x="42" y="330"/>
                      <a:pt x="42" y="330"/>
                    </a:cubicBezTo>
                    <a:cubicBezTo>
                      <a:pt x="47" y="331"/>
                      <a:pt x="47" y="331"/>
                      <a:pt x="47" y="331"/>
                    </a:cubicBezTo>
                    <a:cubicBezTo>
                      <a:pt x="49" y="326"/>
                      <a:pt x="49" y="326"/>
                      <a:pt x="49" y="326"/>
                    </a:cubicBezTo>
                    <a:cubicBezTo>
                      <a:pt x="49" y="320"/>
                      <a:pt x="49" y="320"/>
                      <a:pt x="49" y="320"/>
                    </a:cubicBezTo>
                    <a:cubicBezTo>
                      <a:pt x="58" y="310"/>
                      <a:pt x="58" y="310"/>
                      <a:pt x="58" y="310"/>
                    </a:cubicBezTo>
                    <a:cubicBezTo>
                      <a:pt x="66" y="308"/>
                      <a:pt x="66" y="308"/>
                      <a:pt x="66" y="308"/>
                    </a:cubicBezTo>
                    <a:cubicBezTo>
                      <a:pt x="66" y="305"/>
                      <a:pt x="66" y="305"/>
                      <a:pt x="66" y="305"/>
                    </a:cubicBezTo>
                    <a:cubicBezTo>
                      <a:pt x="64" y="303"/>
                      <a:pt x="64" y="303"/>
                      <a:pt x="64" y="303"/>
                    </a:cubicBezTo>
                    <a:cubicBezTo>
                      <a:pt x="66" y="299"/>
                      <a:pt x="66" y="299"/>
                      <a:pt x="66" y="299"/>
                    </a:cubicBezTo>
                    <a:cubicBezTo>
                      <a:pt x="66" y="294"/>
                      <a:pt x="66" y="294"/>
                      <a:pt x="66" y="294"/>
                    </a:cubicBezTo>
                    <a:cubicBezTo>
                      <a:pt x="59" y="293"/>
                      <a:pt x="59" y="293"/>
                      <a:pt x="59" y="293"/>
                    </a:cubicBezTo>
                    <a:cubicBezTo>
                      <a:pt x="54" y="288"/>
                      <a:pt x="54" y="288"/>
                      <a:pt x="54" y="288"/>
                    </a:cubicBezTo>
                    <a:cubicBezTo>
                      <a:pt x="56" y="279"/>
                      <a:pt x="56" y="279"/>
                      <a:pt x="56" y="279"/>
                    </a:cubicBezTo>
                    <a:cubicBezTo>
                      <a:pt x="67" y="271"/>
                      <a:pt x="67" y="271"/>
                      <a:pt x="67" y="271"/>
                    </a:cubicBezTo>
                    <a:cubicBezTo>
                      <a:pt x="64" y="270"/>
                      <a:pt x="64" y="270"/>
                      <a:pt x="64" y="270"/>
                    </a:cubicBezTo>
                    <a:cubicBezTo>
                      <a:pt x="65" y="267"/>
                      <a:pt x="65" y="267"/>
                      <a:pt x="65" y="267"/>
                    </a:cubicBezTo>
                    <a:cubicBezTo>
                      <a:pt x="69" y="261"/>
                      <a:pt x="69" y="261"/>
                      <a:pt x="69" y="261"/>
                    </a:cubicBezTo>
                    <a:cubicBezTo>
                      <a:pt x="69" y="251"/>
                      <a:pt x="69" y="251"/>
                      <a:pt x="69" y="251"/>
                    </a:cubicBezTo>
                    <a:cubicBezTo>
                      <a:pt x="79" y="243"/>
                      <a:pt x="79" y="243"/>
                      <a:pt x="79" y="243"/>
                    </a:cubicBezTo>
                    <a:cubicBezTo>
                      <a:pt x="74" y="242"/>
                      <a:pt x="74" y="242"/>
                      <a:pt x="74" y="242"/>
                    </a:cubicBezTo>
                    <a:cubicBezTo>
                      <a:pt x="74" y="238"/>
                      <a:pt x="74" y="238"/>
                      <a:pt x="74" y="238"/>
                    </a:cubicBezTo>
                    <a:cubicBezTo>
                      <a:pt x="78" y="236"/>
                      <a:pt x="78" y="236"/>
                      <a:pt x="78" y="236"/>
                    </a:cubicBezTo>
                    <a:cubicBezTo>
                      <a:pt x="80" y="239"/>
                      <a:pt x="80" y="239"/>
                      <a:pt x="80" y="239"/>
                    </a:cubicBezTo>
                    <a:cubicBezTo>
                      <a:pt x="83" y="239"/>
                      <a:pt x="83" y="239"/>
                      <a:pt x="83" y="239"/>
                    </a:cubicBezTo>
                    <a:cubicBezTo>
                      <a:pt x="84" y="234"/>
                      <a:pt x="84" y="234"/>
                      <a:pt x="84" y="234"/>
                    </a:cubicBezTo>
                    <a:cubicBezTo>
                      <a:pt x="82" y="231"/>
                      <a:pt x="82" y="231"/>
                      <a:pt x="82" y="231"/>
                    </a:cubicBezTo>
                    <a:cubicBezTo>
                      <a:pt x="77" y="233"/>
                      <a:pt x="77" y="233"/>
                      <a:pt x="77" y="233"/>
                    </a:cubicBezTo>
                    <a:cubicBezTo>
                      <a:pt x="72" y="216"/>
                      <a:pt x="72" y="216"/>
                      <a:pt x="72" y="216"/>
                    </a:cubicBezTo>
                    <a:cubicBezTo>
                      <a:pt x="79" y="221"/>
                      <a:pt x="79" y="221"/>
                      <a:pt x="79" y="221"/>
                    </a:cubicBezTo>
                    <a:cubicBezTo>
                      <a:pt x="85" y="221"/>
                      <a:pt x="85" y="221"/>
                      <a:pt x="85" y="221"/>
                    </a:cubicBezTo>
                    <a:cubicBezTo>
                      <a:pt x="92" y="217"/>
                      <a:pt x="92" y="217"/>
                      <a:pt x="92" y="217"/>
                    </a:cubicBezTo>
                    <a:cubicBezTo>
                      <a:pt x="92" y="215"/>
                      <a:pt x="92" y="213"/>
                      <a:pt x="92" y="213"/>
                    </a:cubicBezTo>
                    <a:cubicBezTo>
                      <a:pt x="93" y="212"/>
                      <a:pt x="94" y="210"/>
                      <a:pt x="96" y="205"/>
                    </a:cubicBezTo>
                    <a:cubicBezTo>
                      <a:pt x="94" y="199"/>
                      <a:pt x="94" y="199"/>
                      <a:pt x="94" y="199"/>
                    </a:cubicBezTo>
                    <a:cubicBezTo>
                      <a:pt x="95" y="196"/>
                      <a:pt x="95" y="196"/>
                      <a:pt x="95" y="196"/>
                    </a:cubicBezTo>
                    <a:cubicBezTo>
                      <a:pt x="99" y="200"/>
                      <a:pt x="99" y="200"/>
                      <a:pt x="99" y="200"/>
                    </a:cubicBezTo>
                    <a:cubicBezTo>
                      <a:pt x="108" y="199"/>
                      <a:pt x="108" y="199"/>
                      <a:pt x="108" y="199"/>
                    </a:cubicBezTo>
                    <a:cubicBezTo>
                      <a:pt x="121" y="196"/>
                      <a:pt x="121" y="196"/>
                      <a:pt x="121" y="196"/>
                    </a:cubicBezTo>
                    <a:cubicBezTo>
                      <a:pt x="132" y="189"/>
                      <a:pt x="132" y="189"/>
                      <a:pt x="132" y="189"/>
                    </a:cubicBezTo>
                    <a:cubicBezTo>
                      <a:pt x="140" y="182"/>
                      <a:pt x="140" y="182"/>
                      <a:pt x="140" y="182"/>
                    </a:cubicBezTo>
                    <a:cubicBezTo>
                      <a:pt x="144" y="171"/>
                      <a:pt x="144" y="171"/>
                      <a:pt x="144" y="171"/>
                    </a:cubicBezTo>
                    <a:cubicBezTo>
                      <a:pt x="144" y="166"/>
                      <a:pt x="144" y="166"/>
                      <a:pt x="144" y="166"/>
                    </a:cubicBezTo>
                    <a:cubicBezTo>
                      <a:pt x="139" y="166"/>
                      <a:pt x="139" y="166"/>
                      <a:pt x="139" y="166"/>
                    </a:cubicBezTo>
                    <a:cubicBezTo>
                      <a:pt x="138" y="163"/>
                      <a:pt x="138" y="163"/>
                      <a:pt x="138" y="163"/>
                    </a:cubicBezTo>
                    <a:cubicBezTo>
                      <a:pt x="141" y="158"/>
                      <a:pt x="141" y="158"/>
                      <a:pt x="141" y="158"/>
                    </a:cubicBezTo>
                    <a:cubicBezTo>
                      <a:pt x="138" y="154"/>
                      <a:pt x="138" y="154"/>
                      <a:pt x="138" y="154"/>
                    </a:cubicBezTo>
                    <a:cubicBezTo>
                      <a:pt x="131" y="146"/>
                      <a:pt x="131" y="146"/>
                      <a:pt x="131" y="146"/>
                    </a:cubicBezTo>
                    <a:cubicBezTo>
                      <a:pt x="130" y="140"/>
                      <a:pt x="130" y="140"/>
                      <a:pt x="130" y="140"/>
                    </a:cubicBezTo>
                    <a:cubicBezTo>
                      <a:pt x="131" y="137"/>
                      <a:pt x="131" y="137"/>
                      <a:pt x="131" y="137"/>
                    </a:cubicBezTo>
                    <a:cubicBezTo>
                      <a:pt x="132" y="135"/>
                      <a:pt x="132" y="135"/>
                      <a:pt x="132" y="135"/>
                    </a:cubicBezTo>
                    <a:cubicBezTo>
                      <a:pt x="130" y="130"/>
                      <a:pt x="130" y="130"/>
                      <a:pt x="130" y="130"/>
                    </a:cubicBezTo>
                    <a:lnTo>
                      <a:pt x="132" y="12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5" name="Freeform 296">
                <a:extLst>
                  <a:ext uri="{FF2B5EF4-FFF2-40B4-BE49-F238E27FC236}">
                    <a16:creationId xmlns:a16="http://schemas.microsoft.com/office/drawing/2014/main" id="{285E8CF3-4D5D-FE7C-C983-E4880AB772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0000" y="5781675"/>
                <a:ext cx="28575" cy="19050"/>
              </a:xfrm>
              <a:custGeom>
                <a:avLst/>
                <a:gdLst>
                  <a:gd name="T0" fmla="*/ 0 w 18"/>
                  <a:gd name="T1" fmla="*/ 2 h 12"/>
                  <a:gd name="T2" fmla="*/ 10 w 18"/>
                  <a:gd name="T3" fmla="*/ 12 h 12"/>
                  <a:gd name="T4" fmla="*/ 18 w 18"/>
                  <a:gd name="T5" fmla="*/ 6 h 12"/>
                  <a:gd name="T6" fmla="*/ 8 w 18"/>
                  <a:gd name="T7" fmla="*/ 0 h 12"/>
                  <a:gd name="T8" fmla="*/ 0 w 18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0" y="2"/>
                    </a:moveTo>
                    <a:lnTo>
                      <a:pt x="10" y="12"/>
                    </a:lnTo>
                    <a:lnTo>
                      <a:pt x="18" y="6"/>
                    </a:lnTo>
                    <a:lnTo>
                      <a:pt x="8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6" name="Freeform 297">
                <a:extLst>
                  <a:ext uri="{FF2B5EF4-FFF2-40B4-BE49-F238E27FC236}">
                    <a16:creationId xmlns:a16="http://schemas.microsoft.com/office/drawing/2014/main" id="{C7E54F30-5EEF-3FE3-3B40-EF5A37F0A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3662" y="5765800"/>
                <a:ext cx="26987" cy="19050"/>
              </a:xfrm>
              <a:custGeom>
                <a:avLst/>
                <a:gdLst>
                  <a:gd name="T0" fmla="*/ 0 w 17"/>
                  <a:gd name="T1" fmla="*/ 5 h 12"/>
                  <a:gd name="T2" fmla="*/ 0 w 17"/>
                  <a:gd name="T3" fmla="*/ 10 h 12"/>
                  <a:gd name="T4" fmla="*/ 5 w 17"/>
                  <a:gd name="T5" fmla="*/ 12 h 12"/>
                  <a:gd name="T6" fmla="*/ 14 w 17"/>
                  <a:gd name="T7" fmla="*/ 10 h 12"/>
                  <a:gd name="T8" fmla="*/ 17 w 17"/>
                  <a:gd name="T9" fmla="*/ 5 h 12"/>
                  <a:gd name="T10" fmla="*/ 8 w 17"/>
                  <a:gd name="T11" fmla="*/ 0 h 12"/>
                  <a:gd name="T12" fmla="*/ 0 w 17"/>
                  <a:gd name="T13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2">
                    <a:moveTo>
                      <a:pt x="0" y="5"/>
                    </a:moveTo>
                    <a:lnTo>
                      <a:pt x="0" y="10"/>
                    </a:lnTo>
                    <a:lnTo>
                      <a:pt x="5" y="12"/>
                    </a:lnTo>
                    <a:lnTo>
                      <a:pt x="14" y="10"/>
                    </a:lnTo>
                    <a:lnTo>
                      <a:pt x="17" y="5"/>
                    </a:lnTo>
                    <a:lnTo>
                      <a:pt x="8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7" name="Freeform 298">
                <a:extLst>
                  <a:ext uri="{FF2B5EF4-FFF2-40B4-BE49-F238E27FC236}">
                    <a16:creationId xmlns:a16="http://schemas.microsoft.com/office/drawing/2014/main" id="{E4E86496-25E0-BAC1-1AF2-3ED09DCC41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3650" y="5729288"/>
                <a:ext cx="80962" cy="52387"/>
              </a:xfrm>
              <a:custGeom>
                <a:avLst/>
                <a:gdLst>
                  <a:gd name="T0" fmla="*/ 3 w 30"/>
                  <a:gd name="T1" fmla="*/ 0 h 20"/>
                  <a:gd name="T2" fmla="*/ 0 w 30"/>
                  <a:gd name="T3" fmla="*/ 16 h 20"/>
                  <a:gd name="T4" fmla="*/ 1 w 30"/>
                  <a:gd name="T5" fmla="*/ 16 h 20"/>
                  <a:gd name="T6" fmla="*/ 5 w 30"/>
                  <a:gd name="T7" fmla="*/ 14 h 20"/>
                  <a:gd name="T8" fmla="*/ 21 w 30"/>
                  <a:gd name="T9" fmla="*/ 20 h 20"/>
                  <a:gd name="T10" fmla="*/ 28 w 30"/>
                  <a:gd name="T11" fmla="*/ 17 h 20"/>
                  <a:gd name="T12" fmla="*/ 30 w 30"/>
                  <a:gd name="T13" fmla="*/ 15 h 20"/>
                  <a:gd name="T14" fmla="*/ 14 w 30"/>
                  <a:gd name="T15" fmla="*/ 5 h 20"/>
                  <a:gd name="T16" fmla="*/ 3 w 30"/>
                  <a:gd name="T1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0">
                    <a:moveTo>
                      <a:pt x="3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10" y="16"/>
                      <a:pt x="16" y="17"/>
                      <a:pt x="21" y="20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24" y="11"/>
                      <a:pt x="19" y="8"/>
                      <a:pt x="14" y="5"/>
                    </a:cubicBezTo>
                    <a:cubicBezTo>
                      <a:pt x="11" y="4"/>
                      <a:pt x="7" y="2"/>
                      <a:pt x="3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03" name="Freeform 299">
              <a:extLst>
                <a:ext uri="{FF2B5EF4-FFF2-40B4-BE49-F238E27FC236}">
                  <a16:creationId xmlns:a16="http://schemas.microsoft.com/office/drawing/2014/main" id="{2CCDB0B7-8A95-379D-FB13-CFED01316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800" y="3505199"/>
              <a:ext cx="92075" cy="80962"/>
            </a:xfrm>
            <a:custGeom>
              <a:avLst/>
              <a:gdLst>
                <a:gd name="T0" fmla="*/ 24 w 34"/>
                <a:gd name="T1" fmla="*/ 6 h 30"/>
                <a:gd name="T2" fmla="*/ 8 w 34"/>
                <a:gd name="T3" fmla="*/ 0 h 30"/>
                <a:gd name="T4" fmla="*/ 3 w 34"/>
                <a:gd name="T5" fmla="*/ 3 h 30"/>
                <a:gd name="T6" fmla="*/ 0 w 34"/>
                <a:gd name="T7" fmla="*/ 25 h 30"/>
                <a:gd name="T8" fmla="*/ 5 w 34"/>
                <a:gd name="T9" fmla="*/ 30 h 30"/>
                <a:gd name="T10" fmla="*/ 9 w 34"/>
                <a:gd name="T11" fmla="*/ 21 h 30"/>
                <a:gd name="T12" fmla="*/ 14 w 34"/>
                <a:gd name="T13" fmla="*/ 20 h 30"/>
                <a:gd name="T14" fmla="*/ 15 w 34"/>
                <a:gd name="T15" fmla="*/ 24 h 30"/>
                <a:gd name="T16" fmla="*/ 24 w 34"/>
                <a:gd name="T17" fmla="*/ 23 h 30"/>
                <a:gd name="T18" fmla="*/ 32 w 34"/>
                <a:gd name="T19" fmla="*/ 24 h 30"/>
                <a:gd name="T20" fmla="*/ 34 w 34"/>
                <a:gd name="T21" fmla="*/ 16 h 30"/>
                <a:gd name="T22" fmla="*/ 23 w 34"/>
                <a:gd name="T23" fmla="*/ 10 h 30"/>
                <a:gd name="T24" fmla="*/ 24 w 34"/>
                <a:gd name="T25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0">
                  <a:moveTo>
                    <a:pt x="24" y="6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8" y="23"/>
                    <a:pt x="21" y="23"/>
                    <a:pt x="24" y="23"/>
                  </a:cubicBezTo>
                  <a:cubicBezTo>
                    <a:pt x="26" y="23"/>
                    <a:pt x="29" y="24"/>
                    <a:pt x="32" y="24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23" y="10"/>
                    <a:pt x="23" y="10"/>
                    <a:pt x="23" y="10"/>
                  </a:cubicBezTo>
                  <a:lnTo>
                    <a:pt x="24" y="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04" name="Freeform 300">
              <a:extLst>
                <a:ext uri="{FF2B5EF4-FFF2-40B4-BE49-F238E27FC236}">
                  <a16:creationId xmlns:a16="http://schemas.microsoft.com/office/drawing/2014/main" id="{58719D70-5D96-0FAC-3820-E2A7F2DE8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687" y="3555999"/>
              <a:ext cx="46037" cy="15875"/>
            </a:xfrm>
            <a:custGeom>
              <a:avLst/>
              <a:gdLst>
                <a:gd name="T0" fmla="*/ 0 w 29"/>
                <a:gd name="T1" fmla="*/ 0 h 10"/>
                <a:gd name="T2" fmla="*/ 0 w 29"/>
                <a:gd name="T3" fmla="*/ 9 h 10"/>
                <a:gd name="T4" fmla="*/ 15 w 29"/>
                <a:gd name="T5" fmla="*/ 7 h 10"/>
                <a:gd name="T6" fmla="*/ 26 w 29"/>
                <a:gd name="T7" fmla="*/ 10 h 10"/>
                <a:gd name="T8" fmla="*/ 29 w 29"/>
                <a:gd name="T9" fmla="*/ 0 h 10"/>
                <a:gd name="T10" fmla="*/ 14 w 29"/>
                <a:gd name="T11" fmla="*/ 2 h 10"/>
                <a:gd name="T12" fmla="*/ 0 w 2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0">
                  <a:moveTo>
                    <a:pt x="0" y="0"/>
                  </a:moveTo>
                  <a:lnTo>
                    <a:pt x="0" y="9"/>
                  </a:lnTo>
                  <a:lnTo>
                    <a:pt x="15" y="7"/>
                  </a:lnTo>
                  <a:lnTo>
                    <a:pt x="26" y="10"/>
                  </a:lnTo>
                  <a:lnTo>
                    <a:pt x="29" y="0"/>
                  </a:lnTo>
                  <a:lnTo>
                    <a:pt x="14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05" name="Freeform 301">
              <a:extLst>
                <a:ext uri="{FF2B5EF4-FFF2-40B4-BE49-F238E27FC236}">
                  <a16:creationId xmlns:a16="http://schemas.microsoft.com/office/drawing/2014/main" id="{EEE19F52-38F2-E151-70C5-ED484388C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8687" y="3800474"/>
              <a:ext cx="147637" cy="80962"/>
            </a:xfrm>
            <a:custGeom>
              <a:avLst/>
              <a:gdLst>
                <a:gd name="T0" fmla="*/ 52 w 55"/>
                <a:gd name="T1" fmla="*/ 17 h 30"/>
                <a:gd name="T2" fmla="*/ 52 w 55"/>
                <a:gd name="T3" fmla="*/ 15 h 30"/>
                <a:gd name="T4" fmla="*/ 51 w 55"/>
                <a:gd name="T5" fmla="*/ 11 h 30"/>
                <a:gd name="T6" fmla="*/ 47 w 55"/>
                <a:gd name="T7" fmla="*/ 7 h 30"/>
                <a:gd name="T8" fmla="*/ 43 w 55"/>
                <a:gd name="T9" fmla="*/ 7 h 30"/>
                <a:gd name="T10" fmla="*/ 43 w 55"/>
                <a:gd name="T11" fmla="*/ 2 h 30"/>
                <a:gd name="T12" fmla="*/ 27 w 55"/>
                <a:gd name="T13" fmla="*/ 1 h 30"/>
                <a:gd name="T14" fmla="*/ 25 w 55"/>
                <a:gd name="T15" fmla="*/ 6 h 30"/>
                <a:gd name="T16" fmla="*/ 4 w 55"/>
                <a:gd name="T17" fmla="*/ 2 h 30"/>
                <a:gd name="T18" fmla="*/ 1 w 55"/>
                <a:gd name="T19" fmla="*/ 0 h 30"/>
                <a:gd name="T20" fmla="*/ 0 w 55"/>
                <a:gd name="T21" fmla="*/ 1 h 30"/>
                <a:gd name="T22" fmla="*/ 1 w 55"/>
                <a:gd name="T23" fmla="*/ 14 h 30"/>
                <a:gd name="T24" fmla="*/ 5 w 55"/>
                <a:gd name="T25" fmla="*/ 17 h 30"/>
                <a:gd name="T26" fmla="*/ 17 w 55"/>
                <a:gd name="T27" fmla="*/ 17 h 30"/>
                <a:gd name="T28" fmla="*/ 20 w 55"/>
                <a:gd name="T29" fmla="*/ 23 h 30"/>
                <a:gd name="T30" fmla="*/ 27 w 55"/>
                <a:gd name="T31" fmla="*/ 21 h 30"/>
                <a:gd name="T32" fmla="*/ 27 w 55"/>
                <a:gd name="T33" fmla="*/ 13 h 30"/>
                <a:gd name="T34" fmla="*/ 34 w 55"/>
                <a:gd name="T35" fmla="*/ 8 h 30"/>
                <a:gd name="T36" fmla="*/ 38 w 55"/>
                <a:gd name="T37" fmla="*/ 10 h 30"/>
                <a:gd name="T38" fmla="*/ 41 w 55"/>
                <a:gd name="T39" fmla="*/ 22 h 30"/>
                <a:gd name="T40" fmla="*/ 48 w 55"/>
                <a:gd name="T41" fmla="*/ 29 h 30"/>
                <a:gd name="T42" fmla="*/ 48 w 55"/>
                <a:gd name="T43" fmla="*/ 30 h 30"/>
                <a:gd name="T44" fmla="*/ 50 w 55"/>
                <a:gd name="T45" fmla="*/ 26 h 30"/>
                <a:gd name="T46" fmla="*/ 52 w 55"/>
                <a:gd name="T47" fmla="*/ 27 h 30"/>
                <a:gd name="T48" fmla="*/ 55 w 55"/>
                <a:gd name="T49" fmla="*/ 22 h 30"/>
                <a:gd name="T50" fmla="*/ 52 w 55"/>
                <a:gd name="T51" fmla="*/ 18 h 30"/>
                <a:gd name="T52" fmla="*/ 52 w 55"/>
                <a:gd name="T53" fmla="*/ 1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30">
                  <a:moveTo>
                    <a:pt x="52" y="17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2" y="14"/>
                    <a:pt x="52" y="12"/>
                    <a:pt x="51" y="11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8" y="4"/>
                    <a:pt x="11" y="3"/>
                    <a:pt x="4" y="2"/>
                  </a:cubicBezTo>
                  <a:cubicBezTo>
                    <a:pt x="3" y="2"/>
                    <a:pt x="2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8"/>
                    <a:pt x="52" y="17"/>
                    <a:pt x="52" y="17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06" name="Freeform 302">
              <a:extLst>
                <a:ext uri="{FF2B5EF4-FFF2-40B4-BE49-F238E27FC236}">
                  <a16:creationId xmlns:a16="http://schemas.microsoft.com/office/drawing/2014/main" id="{E3D1BB35-C5F1-5C05-8CD2-9E5A965EF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8674" y="3644899"/>
              <a:ext cx="88900" cy="117475"/>
            </a:xfrm>
            <a:custGeom>
              <a:avLst/>
              <a:gdLst>
                <a:gd name="T0" fmla="*/ 29 w 33"/>
                <a:gd name="T1" fmla="*/ 44 h 44"/>
                <a:gd name="T2" fmla="*/ 27 w 33"/>
                <a:gd name="T3" fmla="*/ 42 h 44"/>
                <a:gd name="T4" fmla="*/ 32 w 33"/>
                <a:gd name="T5" fmla="*/ 6 h 44"/>
                <a:gd name="T6" fmla="*/ 33 w 33"/>
                <a:gd name="T7" fmla="*/ 0 h 44"/>
                <a:gd name="T8" fmla="*/ 18 w 33"/>
                <a:gd name="T9" fmla="*/ 4 h 44"/>
                <a:gd name="T10" fmla="*/ 15 w 33"/>
                <a:gd name="T11" fmla="*/ 14 h 44"/>
                <a:gd name="T12" fmla="*/ 10 w 33"/>
                <a:gd name="T13" fmla="*/ 13 h 44"/>
                <a:gd name="T14" fmla="*/ 3 w 33"/>
                <a:gd name="T15" fmla="*/ 20 h 44"/>
                <a:gd name="T16" fmla="*/ 0 w 33"/>
                <a:gd name="T17" fmla="*/ 22 h 44"/>
                <a:gd name="T18" fmla="*/ 0 w 33"/>
                <a:gd name="T19" fmla="*/ 22 h 44"/>
                <a:gd name="T20" fmla="*/ 0 w 33"/>
                <a:gd name="T21" fmla="*/ 28 h 44"/>
                <a:gd name="T22" fmla="*/ 12 w 33"/>
                <a:gd name="T23" fmla="*/ 43 h 44"/>
                <a:gd name="T24" fmla="*/ 18 w 33"/>
                <a:gd name="T25" fmla="*/ 43 h 44"/>
                <a:gd name="T26" fmla="*/ 29 w 33"/>
                <a:gd name="T2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44">
                  <a:moveTo>
                    <a:pt x="29" y="44"/>
                  </a:moveTo>
                  <a:cubicBezTo>
                    <a:pt x="27" y="42"/>
                    <a:pt x="27" y="42"/>
                    <a:pt x="27" y="42"/>
                  </a:cubicBezTo>
                  <a:cubicBezTo>
                    <a:pt x="29" y="30"/>
                    <a:pt x="31" y="18"/>
                    <a:pt x="32" y="6"/>
                  </a:cubicBezTo>
                  <a:cubicBezTo>
                    <a:pt x="32" y="4"/>
                    <a:pt x="32" y="2"/>
                    <a:pt x="33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8" y="15"/>
                    <a:pt x="5" y="17"/>
                    <a:pt x="3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22" y="43"/>
                    <a:pt x="25" y="44"/>
                    <a:pt x="29" y="44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07" name="Freeform 303">
              <a:extLst>
                <a:ext uri="{FF2B5EF4-FFF2-40B4-BE49-F238E27FC236}">
                  <a16:creationId xmlns:a16="http://schemas.microsoft.com/office/drawing/2014/main" id="{8FCD6769-422A-405F-EC45-8A754DB01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3825" y="3113088"/>
              <a:ext cx="727075" cy="523875"/>
            </a:xfrm>
            <a:custGeom>
              <a:avLst/>
              <a:gdLst>
                <a:gd name="T0" fmla="*/ 232 w 271"/>
                <a:gd name="T1" fmla="*/ 185 h 195"/>
                <a:gd name="T2" fmla="*/ 228 w 271"/>
                <a:gd name="T3" fmla="*/ 176 h 195"/>
                <a:gd name="T4" fmla="*/ 244 w 271"/>
                <a:gd name="T5" fmla="*/ 170 h 195"/>
                <a:gd name="T6" fmla="*/ 249 w 271"/>
                <a:gd name="T7" fmla="*/ 166 h 195"/>
                <a:gd name="T8" fmla="*/ 258 w 271"/>
                <a:gd name="T9" fmla="*/ 160 h 195"/>
                <a:gd name="T10" fmla="*/ 261 w 271"/>
                <a:gd name="T11" fmla="*/ 162 h 195"/>
                <a:gd name="T12" fmla="*/ 266 w 271"/>
                <a:gd name="T13" fmla="*/ 144 h 195"/>
                <a:gd name="T14" fmla="*/ 270 w 271"/>
                <a:gd name="T15" fmla="*/ 129 h 195"/>
                <a:gd name="T16" fmla="*/ 251 w 271"/>
                <a:gd name="T17" fmla="*/ 132 h 195"/>
                <a:gd name="T18" fmla="*/ 235 w 271"/>
                <a:gd name="T19" fmla="*/ 134 h 195"/>
                <a:gd name="T20" fmla="*/ 230 w 271"/>
                <a:gd name="T21" fmla="*/ 153 h 195"/>
                <a:gd name="T22" fmla="*/ 219 w 271"/>
                <a:gd name="T23" fmla="*/ 162 h 195"/>
                <a:gd name="T24" fmla="*/ 208 w 271"/>
                <a:gd name="T25" fmla="*/ 166 h 195"/>
                <a:gd name="T26" fmla="*/ 192 w 271"/>
                <a:gd name="T27" fmla="*/ 158 h 195"/>
                <a:gd name="T28" fmla="*/ 173 w 271"/>
                <a:gd name="T29" fmla="*/ 125 h 195"/>
                <a:gd name="T30" fmla="*/ 175 w 271"/>
                <a:gd name="T31" fmla="*/ 86 h 195"/>
                <a:gd name="T32" fmla="*/ 172 w 271"/>
                <a:gd name="T33" fmla="*/ 80 h 195"/>
                <a:gd name="T34" fmla="*/ 151 w 271"/>
                <a:gd name="T35" fmla="*/ 66 h 195"/>
                <a:gd name="T36" fmla="*/ 150 w 271"/>
                <a:gd name="T37" fmla="*/ 65 h 195"/>
                <a:gd name="T38" fmla="*/ 133 w 271"/>
                <a:gd name="T39" fmla="*/ 33 h 195"/>
                <a:gd name="T40" fmla="*/ 125 w 271"/>
                <a:gd name="T41" fmla="*/ 33 h 195"/>
                <a:gd name="T42" fmla="*/ 108 w 271"/>
                <a:gd name="T43" fmla="*/ 33 h 195"/>
                <a:gd name="T44" fmla="*/ 93 w 271"/>
                <a:gd name="T45" fmla="*/ 13 h 195"/>
                <a:gd name="T46" fmla="*/ 75 w 271"/>
                <a:gd name="T47" fmla="*/ 16 h 195"/>
                <a:gd name="T48" fmla="*/ 28 w 271"/>
                <a:gd name="T49" fmla="*/ 0 h 195"/>
                <a:gd name="T50" fmla="*/ 6 w 271"/>
                <a:gd name="T51" fmla="*/ 24 h 195"/>
                <a:gd name="T52" fmla="*/ 25 w 271"/>
                <a:gd name="T53" fmla="*/ 54 h 195"/>
                <a:gd name="T54" fmla="*/ 18 w 271"/>
                <a:gd name="T55" fmla="*/ 58 h 195"/>
                <a:gd name="T56" fmla="*/ 43 w 271"/>
                <a:gd name="T57" fmla="*/ 94 h 195"/>
                <a:gd name="T58" fmla="*/ 64 w 271"/>
                <a:gd name="T59" fmla="*/ 108 h 195"/>
                <a:gd name="T60" fmla="*/ 66 w 271"/>
                <a:gd name="T61" fmla="*/ 97 h 195"/>
                <a:gd name="T62" fmla="*/ 42 w 271"/>
                <a:gd name="T63" fmla="*/ 68 h 195"/>
                <a:gd name="T64" fmla="*/ 19 w 271"/>
                <a:gd name="T65" fmla="*/ 9 h 195"/>
                <a:gd name="T66" fmla="*/ 52 w 271"/>
                <a:gd name="T67" fmla="*/ 51 h 195"/>
                <a:gd name="T68" fmla="*/ 70 w 271"/>
                <a:gd name="T69" fmla="*/ 86 h 195"/>
                <a:gd name="T70" fmla="*/ 104 w 271"/>
                <a:gd name="T71" fmla="*/ 129 h 195"/>
                <a:gd name="T72" fmla="*/ 101 w 271"/>
                <a:gd name="T73" fmla="*/ 143 h 195"/>
                <a:gd name="T74" fmla="*/ 135 w 271"/>
                <a:gd name="T75" fmla="*/ 168 h 195"/>
                <a:gd name="T76" fmla="*/ 176 w 271"/>
                <a:gd name="T77" fmla="*/ 192 h 195"/>
                <a:gd name="T78" fmla="*/ 202 w 271"/>
                <a:gd name="T79" fmla="*/ 188 h 195"/>
                <a:gd name="T80" fmla="*/ 221 w 271"/>
                <a:gd name="T81" fmla="*/ 18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71" h="195">
                  <a:moveTo>
                    <a:pt x="232" y="187"/>
                  </a:moveTo>
                  <a:cubicBezTo>
                    <a:pt x="232" y="185"/>
                    <a:pt x="232" y="185"/>
                    <a:pt x="232" y="185"/>
                  </a:cubicBezTo>
                  <a:cubicBezTo>
                    <a:pt x="225" y="176"/>
                    <a:pt x="225" y="176"/>
                    <a:pt x="225" y="176"/>
                  </a:cubicBezTo>
                  <a:cubicBezTo>
                    <a:pt x="228" y="176"/>
                    <a:pt x="228" y="176"/>
                    <a:pt x="228" y="176"/>
                  </a:cubicBezTo>
                  <a:cubicBezTo>
                    <a:pt x="228" y="170"/>
                    <a:pt x="228" y="170"/>
                    <a:pt x="228" y="170"/>
                  </a:cubicBezTo>
                  <a:cubicBezTo>
                    <a:pt x="244" y="170"/>
                    <a:pt x="244" y="170"/>
                    <a:pt x="244" y="170"/>
                  </a:cubicBezTo>
                  <a:cubicBezTo>
                    <a:pt x="246" y="166"/>
                    <a:pt x="246" y="166"/>
                    <a:pt x="246" y="166"/>
                  </a:cubicBezTo>
                  <a:cubicBezTo>
                    <a:pt x="249" y="166"/>
                    <a:pt x="249" y="166"/>
                    <a:pt x="249" y="166"/>
                  </a:cubicBezTo>
                  <a:cubicBezTo>
                    <a:pt x="252" y="158"/>
                    <a:pt x="252" y="158"/>
                    <a:pt x="252" y="158"/>
                  </a:cubicBezTo>
                  <a:cubicBezTo>
                    <a:pt x="258" y="160"/>
                    <a:pt x="258" y="160"/>
                    <a:pt x="258" y="160"/>
                  </a:cubicBezTo>
                  <a:cubicBezTo>
                    <a:pt x="258" y="157"/>
                    <a:pt x="258" y="157"/>
                    <a:pt x="258" y="157"/>
                  </a:cubicBezTo>
                  <a:cubicBezTo>
                    <a:pt x="261" y="162"/>
                    <a:pt x="261" y="162"/>
                    <a:pt x="261" y="162"/>
                  </a:cubicBezTo>
                  <a:cubicBezTo>
                    <a:pt x="262" y="160"/>
                    <a:pt x="262" y="159"/>
                    <a:pt x="263" y="157"/>
                  </a:cubicBezTo>
                  <a:cubicBezTo>
                    <a:pt x="263" y="153"/>
                    <a:pt x="264" y="149"/>
                    <a:pt x="266" y="144"/>
                  </a:cubicBezTo>
                  <a:cubicBezTo>
                    <a:pt x="267" y="140"/>
                    <a:pt x="268" y="137"/>
                    <a:pt x="271" y="134"/>
                  </a:cubicBezTo>
                  <a:cubicBezTo>
                    <a:pt x="270" y="129"/>
                    <a:pt x="270" y="129"/>
                    <a:pt x="270" y="129"/>
                  </a:cubicBezTo>
                  <a:cubicBezTo>
                    <a:pt x="267" y="129"/>
                    <a:pt x="263" y="129"/>
                    <a:pt x="260" y="130"/>
                  </a:cubicBezTo>
                  <a:cubicBezTo>
                    <a:pt x="257" y="130"/>
                    <a:pt x="254" y="131"/>
                    <a:pt x="251" y="132"/>
                  </a:cubicBezTo>
                  <a:cubicBezTo>
                    <a:pt x="239" y="131"/>
                    <a:pt x="239" y="131"/>
                    <a:pt x="239" y="131"/>
                  </a:cubicBezTo>
                  <a:cubicBezTo>
                    <a:pt x="235" y="134"/>
                    <a:pt x="235" y="134"/>
                    <a:pt x="235" y="134"/>
                  </a:cubicBezTo>
                  <a:cubicBezTo>
                    <a:pt x="234" y="138"/>
                    <a:pt x="233" y="141"/>
                    <a:pt x="232" y="145"/>
                  </a:cubicBezTo>
                  <a:cubicBezTo>
                    <a:pt x="231" y="148"/>
                    <a:pt x="231" y="151"/>
                    <a:pt x="230" y="153"/>
                  </a:cubicBezTo>
                  <a:cubicBezTo>
                    <a:pt x="229" y="156"/>
                    <a:pt x="228" y="158"/>
                    <a:pt x="227" y="160"/>
                  </a:cubicBezTo>
                  <a:cubicBezTo>
                    <a:pt x="225" y="161"/>
                    <a:pt x="222" y="161"/>
                    <a:pt x="219" y="162"/>
                  </a:cubicBezTo>
                  <a:cubicBezTo>
                    <a:pt x="213" y="162"/>
                    <a:pt x="213" y="162"/>
                    <a:pt x="213" y="162"/>
                  </a:cubicBezTo>
                  <a:cubicBezTo>
                    <a:pt x="208" y="166"/>
                    <a:pt x="208" y="166"/>
                    <a:pt x="208" y="166"/>
                  </a:cubicBezTo>
                  <a:cubicBezTo>
                    <a:pt x="200" y="166"/>
                    <a:pt x="200" y="166"/>
                    <a:pt x="200" y="166"/>
                  </a:cubicBezTo>
                  <a:cubicBezTo>
                    <a:pt x="198" y="163"/>
                    <a:pt x="195" y="160"/>
                    <a:pt x="192" y="158"/>
                  </a:cubicBezTo>
                  <a:cubicBezTo>
                    <a:pt x="190" y="156"/>
                    <a:pt x="187" y="154"/>
                    <a:pt x="184" y="152"/>
                  </a:cubicBezTo>
                  <a:cubicBezTo>
                    <a:pt x="179" y="143"/>
                    <a:pt x="176" y="134"/>
                    <a:pt x="173" y="125"/>
                  </a:cubicBezTo>
                  <a:cubicBezTo>
                    <a:pt x="171" y="115"/>
                    <a:pt x="169" y="105"/>
                    <a:pt x="169" y="94"/>
                  </a:cubicBezTo>
                  <a:cubicBezTo>
                    <a:pt x="175" y="86"/>
                    <a:pt x="175" y="86"/>
                    <a:pt x="175" y="86"/>
                  </a:cubicBezTo>
                  <a:cubicBezTo>
                    <a:pt x="175" y="82"/>
                    <a:pt x="175" y="82"/>
                    <a:pt x="175" y="82"/>
                  </a:cubicBezTo>
                  <a:cubicBezTo>
                    <a:pt x="172" y="80"/>
                    <a:pt x="172" y="80"/>
                    <a:pt x="172" y="80"/>
                  </a:cubicBezTo>
                  <a:cubicBezTo>
                    <a:pt x="167" y="78"/>
                    <a:pt x="163" y="75"/>
                    <a:pt x="158" y="72"/>
                  </a:cubicBezTo>
                  <a:cubicBezTo>
                    <a:pt x="156" y="70"/>
                    <a:pt x="154" y="68"/>
                    <a:pt x="151" y="66"/>
                  </a:cubicBezTo>
                  <a:cubicBezTo>
                    <a:pt x="151" y="65"/>
                    <a:pt x="151" y="65"/>
                    <a:pt x="151" y="65"/>
                  </a:cubicBezTo>
                  <a:cubicBezTo>
                    <a:pt x="150" y="65"/>
                    <a:pt x="150" y="65"/>
                    <a:pt x="150" y="65"/>
                  </a:cubicBezTo>
                  <a:cubicBezTo>
                    <a:pt x="146" y="56"/>
                    <a:pt x="142" y="46"/>
                    <a:pt x="138" y="38"/>
                  </a:cubicBezTo>
                  <a:cubicBezTo>
                    <a:pt x="136" y="36"/>
                    <a:pt x="135" y="35"/>
                    <a:pt x="133" y="33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7" y="25"/>
                    <a:pt x="107" y="25"/>
                    <a:pt x="107" y="25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60" y="12"/>
                    <a:pt x="44" y="8"/>
                    <a:pt x="28" y="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10"/>
                    <a:pt x="4" y="17"/>
                    <a:pt x="6" y="24"/>
                  </a:cubicBezTo>
                  <a:cubicBezTo>
                    <a:pt x="7" y="26"/>
                    <a:pt x="7" y="29"/>
                    <a:pt x="7" y="31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26" y="66"/>
                    <a:pt x="34" y="73"/>
                    <a:pt x="43" y="81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6" y="96"/>
                    <a:pt x="49" y="97"/>
                    <a:pt x="52" y="99"/>
                  </a:cubicBezTo>
                  <a:cubicBezTo>
                    <a:pt x="57" y="102"/>
                    <a:pt x="60" y="105"/>
                    <a:pt x="64" y="108"/>
                  </a:cubicBezTo>
                  <a:cubicBezTo>
                    <a:pt x="68" y="104"/>
                    <a:pt x="68" y="104"/>
                    <a:pt x="68" y="104"/>
                  </a:cubicBezTo>
                  <a:cubicBezTo>
                    <a:pt x="66" y="97"/>
                    <a:pt x="66" y="97"/>
                    <a:pt x="66" y="97"/>
                  </a:cubicBezTo>
                  <a:cubicBezTo>
                    <a:pt x="58" y="97"/>
                    <a:pt x="58" y="97"/>
                    <a:pt x="58" y="97"/>
                  </a:cubicBezTo>
                  <a:cubicBezTo>
                    <a:pt x="53" y="87"/>
                    <a:pt x="48" y="77"/>
                    <a:pt x="42" y="68"/>
                  </a:cubicBezTo>
                  <a:cubicBezTo>
                    <a:pt x="35" y="56"/>
                    <a:pt x="28" y="43"/>
                    <a:pt x="21" y="31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41" y="30"/>
                    <a:pt x="46" y="41"/>
                    <a:pt x="52" y="51"/>
                  </a:cubicBezTo>
                  <a:cubicBezTo>
                    <a:pt x="57" y="60"/>
                    <a:pt x="64" y="69"/>
                    <a:pt x="71" y="77"/>
                  </a:cubicBezTo>
                  <a:cubicBezTo>
                    <a:pt x="70" y="86"/>
                    <a:pt x="70" y="86"/>
                    <a:pt x="70" y="86"/>
                  </a:cubicBezTo>
                  <a:cubicBezTo>
                    <a:pt x="102" y="118"/>
                    <a:pt x="102" y="118"/>
                    <a:pt x="102" y="118"/>
                  </a:cubicBezTo>
                  <a:cubicBezTo>
                    <a:pt x="104" y="129"/>
                    <a:pt x="104" y="129"/>
                    <a:pt x="104" y="129"/>
                  </a:cubicBezTo>
                  <a:cubicBezTo>
                    <a:pt x="98" y="135"/>
                    <a:pt x="98" y="135"/>
                    <a:pt x="98" y="135"/>
                  </a:cubicBezTo>
                  <a:cubicBezTo>
                    <a:pt x="101" y="143"/>
                    <a:pt x="101" y="143"/>
                    <a:pt x="101" y="143"/>
                  </a:cubicBezTo>
                  <a:cubicBezTo>
                    <a:pt x="129" y="168"/>
                    <a:pt x="129" y="168"/>
                    <a:pt x="129" y="168"/>
                  </a:cubicBezTo>
                  <a:cubicBezTo>
                    <a:pt x="135" y="168"/>
                    <a:pt x="135" y="168"/>
                    <a:pt x="135" y="168"/>
                  </a:cubicBezTo>
                  <a:cubicBezTo>
                    <a:pt x="142" y="175"/>
                    <a:pt x="142" y="175"/>
                    <a:pt x="142" y="175"/>
                  </a:cubicBezTo>
                  <a:cubicBezTo>
                    <a:pt x="176" y="192"/>
                    <a:pt x="176" y="192"/>
                    <a:pt x="176" y="192"/>
                  </a:cubicBezTo>
                  <a:cubicBezTo>
                    <a:pt x="181" y="192"/>
                    <a:pt x="186" y="192"/>
                    <a:pt x="191" y="191"/>
                  </a:cubicBezTo>
                  <a:cubicBezTo>
                    <a:pt x="195" y="190"/>
                    <a:pt x="198" y="189"/>
                    <a:pt x="202" y="188"/>
                  </a:cubicBezTo>
                  <a:cubicBezTo>
                    <a:pt x="212" y="195"/>
                    <a:pt x="212" y="195"/>
                    <a:pt x="212" y="195"/>
                  </a:cubicBezTo>
                  <a:cubicBezTo>
                    <a:pt x="221" y="187"/>
                    <a:pt x="221" y="187"/>
                    <a:pt x="221" y="187"/>
                  </a:cubicBezTo>
                  <a:lnTo>
                    <a:pt x="232" y="18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Freeform 304">
              <a:extLst>
                <a:ext uri="{FF2B5EF4-FFF2-40B4-BE49-F238E27FC236}">
                  <a16:creationId xmlns:a16="http://schemas.microsoft.com/office/drawing/2014/main" id="{C8F23ACD-E59D-B327-0EE1-BB591B500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8700" y="3551237"/>
              <a:ext cx="60325" cy="20637"/>
            </a:xfrm>
            <a:custGeom>
              <a:avLst/>
              <a:gdLst>
                <a:gd name="T0" fmla="*/ 28 w 38"/>
                <a:gd name="T1" fmla="*/ 0 h 13"/>
                <a:gd name="T2" fmla="*/ 6 w 38"/>
                <a:gd name="T3" fmla="*/ 0 h 13"/>
                <a:gd name="T4" fmla="*/ 0 w 38"/>
                <a:gd name="T5" fmla="*/ 7 h 13"/>
                <a:gd name="T6" fmla="*/ 3 w 38"/>
                <a:gd name="T7" fmla="*/ 10 h 13"/>
                <a:gd name="T8" fmla="*/ 11 w 38"/>
                <a:gd name="T9" fmla="*/ 8 h 13"/>
                <a:gd name="T10" fmla="*/ 16 w 38"/>
                <a:gd name="T11" fmla="*/ 13 h 13"/>
                <a:gd name="T12" fmla="*/ 38 w 38"/>
                <a:gd name="T13" fmla="*/ 12 h 13"/>
                <a:gd name="T14" fmla="*/ 38 w 38"/>
                <a:gd name="T15" fmla="*/ 5 h 13"/>
                <a:gd name="T16" fmla="*/ 28 w 38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13">
                  <a:moveTo>
                    <a:pt x="28" y="0"/>
                  </a:moveTo>
                  <a:lnTo>
                    <a:pt x="6" y="0"/>
                  </a:lnTo>
                  <a:lnTo>
                    <a:pt x="0" y="7"/>
                  </a:lnTo>
                  <a:lnTo>
                    <a:pt x="3" y="10"/>
                  </a:lnTo>
                  <a:lnTo>
                    <a:pt x="11" y="8"/>
                  </a:lnTo>
                  <a:lnTo>
                    <a:pt x="16" y="13"/>
                  </a:lnTo>
                  <a:lnTo>
                    <a:pt x="38" y="12"/>
                  </a:lnTo>
                  <a:lnTo>
                    <a:pt x="38" y="5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09" name="Freeform 305">
              <a:extLst>
                <a:ext uri="{FF2B5EF4-FFF2-40B4-BE49-F238E27FC236}">
                  <a16:creationId xmlns:a16="http://schemas.microsoft.com/office/drawing/2014/main" id="{96F484D4-BBEB-EC74-9390-49903F56A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9187" y="3502024"/>
              <a:ext cx="84137" cy="69850"/>
            </a:xfrm>
            <a:custGeom>
              <a:avLst/>
              <a:gdLst>
                <a:gd name="T0" fmla="*/ 30 w 31"/>
                <a:gd name="T1" fmla="*/ 4 h 26"/>
                <a:gd name="T2" fmla="*/ 16 w 31"/>
                <a:gd name="T3" fmla="*/ 0 h 26"/>
                <a:gd name="T4" fmla="*/ 13 w 31"/>
                <a:gd name="T5" fmla="*/ 2 h 26"/>
                <a:gd name="T6" fmla="*/ 23 w 31"/>
                <a:gd name="T7" fmla="*/ 10 h 26"/>
                <a:gd name="T8" fmla="*/ 20 w 31"/>
                <a:gd name="T9" fmla="*/ 18 h 26"/>
                <a:gd name="T10" fmla="*/ 9 w 31"/>
                <a:gd name="T11" fmla="*/ 18 h 26"/>
                <a:gd name="T12" fmla="*/ 7 w 31"/>
                <a:gd name="T13" fmla="*/ 16 h 26"/>
                <a:gd name="T14" fmla="*/ 1 w 31"/>
                <a:gd name="T15" fmla="*/ 18 h 26"/>
                <a:gd name="T16" fmla="*/ 0 w 31"/>
                <a:gd name="T17" fmla="*/ 21 h 26"/>
                <a:gd name="T18" fmla="*/ 28 w 31"/>
                <a:gd name="T19" fmla="*/ 26 h 26"/>
                <a:gd name="T20" fmla="*/ 28 w 31"/>
                <a:gd name="T21" fmla="*/ 26 h 26"/>
                <a:gd name="T22" fmla="*/ 31 w 31"/>
                <a:gd name="T23" fmla="*/ 4 h 26"/>
                <a:gd name="T24" fmla="*/ 30 w 31"/>
                <a:gd name="T25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26">
                  <a:moveTo>
                    <a:pt x="30" y="4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9" y="23"/>
                    <a:pt x="19" y="24"/>
                    <a:pt x="28" y="26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4"/>
                    <a:pt x="31" y="4"/>
                    <a:pt x="31" y="4"/>
                  </a:cubicBezTo>
                  <a:lnTo>
                    <a:pt x="30" y="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10" name="Freeform 306">
              <a:extLst>
                <a:ext uri="{FF2B5EF4-FFF2-40B4-BE49-F238E27FC236}">
                  <a16:creationId xmlns:a16="http://schemas.microsoft.com/office/drawing/2014/main" id="{4682EA94-316F-17A5-379C-534C5619E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2150" y="3570288"/>
              <a:ext cx="120650" cy="106362"/>
            </a:xfrm>
            <a:custGeom>
              <a:avLst/>
              <a:gdLst>
                <a:gd name="T0" fmla="*/ 27 w 45"/>
                <a:gd name="T1" fmla="*/ 34 h 40"/>
                <a:gd name="T2" fmla="*/ 29 w 45"/>
                <a:gd name="T3" fmla="*/ 33 h 40"/>
                <a:gd name="T4" fmla="*/ 30 w 45"/>
                <a:gd name="T5" fmla="*/ 30 h 40"/>
                <a:gd name="T6" fmla="*/ 32 w 45"/>
                <a:gd name="T7" fmla="*/ 28 h 40"/>
                <a:gd name="T8" fmla="*/ 32 w 45"/>
                <a:gd name="T9" fmla="*/ 28 h 40"/>
                <a:gd name="T10" fmla="*/ 45 w 45"/>
                <a:gd name="T11" fmla="*/ 24 h 40"/>
                <a:gd name="T12" fmla="*/ 40 w 45"/>
                <a:gd name="T13" fmla="*/ 21 h 40"/>
                <a:gd name="T14" fmla="*/ 43 w 45"/>
                <a:gd name="T15" fmla="*/ 19 h 40"/>
                <a:gd name="T16" fmla="*/ 44 w 45"/>
                <a:gd name="T17" fmla="*/ 17 h 40"/>
                <a:gd name="T18" fmla="*/ 31 w 45"/>
                <a:gd name="T19" fmla="*/ 18 h 40"/>
                <a:gd name="T20" fmla="*/ 32 w 45"/>
                <a:gd name="T21" fmla="*/ 0 h 40"/>
                <a:gd name="T22" fmla="*/ 16 w 45"/>
                <a:gd name="T23" fmla="*/ 0 h 40"/>
                <a:gd name="T24" fmla="*/ 16 w 45"/>
                <a:gd name="T25" fmla="*/ 6 h 40"/>
                <a:gd name="T26" fmla="*/ 13 w 45"/>
                <a:gd name="T27" fmla="*/ 6 h 40"/>
                <a:gd name="T28" fmla="*/ 20 w 45"/>
                <a:gd name="T29" fmla="*/ 15 h 40"/>
                <a:gd name="T30" fmla="*/ 20 w 45"/>
                <a:gd name="T31" fmla="*/ 17 h 40"/>
                <a:gd name="T32" fmla="*/ 9 w 45"/>
                <a:gd name="T33" fmla="*/ 17 h 40"/>
                <a:gd name="T34" fmla="*/ 0 w 45"/>
                <a:gd name="T35" fmla="*/ 25 h 40"/>
                <a:gd name="T36" fmla="*/ 19 w 45"/>
                <a:gd name="T37" fmla="*/ 40 h 40"/>
                <a:gd name="T38" fmla="*/ 21 w 45"/>
                <a:gd name="T39" fmla="*/ 39 h 40"/>
                <a:gd name="T40" fmla="*/ 27 w 45"/>
                <a:gd name="T41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40">
                  <a:moveTo>
                    <a:pt x="27" y="34"/>
                  </a:moveTo>
                  <a:cubicBezTo>
                    <a:pt x="29" y="33"/>
                    <a:pt x="29" y="33"/>
                    <a:pt x="29" y="33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29"/>
                    <a:pt x="31" y="29"/>
                    <a:pt x="32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6" y="26"/>
                    <a:pt x="40" y="25"/>
                    <a:pt x="45" y="24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2" y="38"/>
                    <a:pt x="25" y="36"/>
                    <a:pt x="27" y="34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Freeform 307">
              <a:extLst>
                <a:ext uri="{FF2B5EF4-FFF2-40B4-BE49-F238E27FC236}">
                  <a16:creationId xmlns:a16="http://schemas.microsoft.com/office/drawing/2014/main" id="{EEDA7992-D5CF-65AA-BD79-C5D08EAA5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9936" y="3621087"/>
              <a:ext cx="147637" cy="82550"/>
            </a:xfrm>
            <a:custGeom>
              <a:avLst/>
              <a:gdLst>
                <a:gd name="T0" fmla="*/ 50 w 55"/>
                <a:gd name="T1" fmla="*/ 4 h 31"/>
                <a:gd name="T2" fmla="*/ 44 w 55"/>
                <a:gd name="T3" fmla="*/ 3 h 31"/>
                <a:gd name="T4" fmla="*/ 40 w 55"/>
                <a:gd name="T5" fmla="*/ 0 h 31"/>
                <a:gd name="T6" fmla="*/ 22 w 55"/>
                <a:gd name="T7" fmla="*/ 3 h 31"/>
                <a:gd name="T8" fmla="*/ 16 w 55"/>
                <a:gd name="T9" fmla="*/ 5 h 31"/>
                <a:gd name="T10" fmla="*/ 3 w 55"/>
                <a:gd name="T11" fmla="*/ 9 h 31"/>
                <a:gd name="T12" fmla="*/ 3 w 55"/>
                <a:gd name="T13" fmla="*/ 9 h 31"/>
                <a:gd name="T14" fmla="*/ 1 w 55"/>
                <a:gd name="T15" fmla="*/ 11 h 31"/>
                <a:gd name="T16" fmla="*/ 0 w 55"/>
                <a:gd name="T17" fmla="*/ 14 h 31"/>
                <a:gd name="T18" fmla="*/ 0 w 55"/>
                <a:gd name="T19" fmla="*/ 14 h 31"/>
                <a:gd name="T20" fmla="*/ 19 w 55"/>
                <a:gd name="T21" fmla="*/ 21 h 31"/>
                <a:gd name="T22" fmla="*/ 19 w 55"/>
                <a:gd name="T23" fmla="*/ 22 h 31"/>
                <a:gd name="T24" fmla="*/ 16 w 55"/>
                <a:gd name="T25" fmla="*/ 27 h 31"/>
                <a:gd name="T26" fmla="*/ 17 w 55"/>
                <a:gd name="T27" fmla="*/ 30 h 31"/>
                <a:gd name="T28" fmla="*/ 17 w 55"/>
                <a:gd name="T29" fmla="*/ 31 h 31"/>
                <a:gd name="T30" fmla="*/ 22 w 55"/>
                <a:gd name="T31" fmla="*/ 31 h 31"/>
                <a:gd name="T32" fmla="*/ 25 w 55"/>
                <a:gd name="T33" fmla="*/ 29 h 31"/>
                <a:gd name="T34" fmla="*/ 32 w 55"/>
                <a:gd name="T35" fmla="*/ 22 h 31"/>
                <a:gd name="T36" fmla="*/ 37 w 55"/>
                <a:gd name="T37" fmla="*/ 23 h 31"/>
                <a:gd name="T38" fmla="*/ 40 w 55"/>
                <a:gd name="T39" fmla="*/ 13 h 31"/>
                <a:gd name="T40" fmla="*/ 55 w 55"/>
                <a:gd name="T41" fmla="*/ 9 h 31"/>
                <a:gd name="T42" fmla="*/ 55 w 55"/>
                <a:gd name="T43" fmla="*/ 6 h 31"/>
                <a:gd name="T44" fmla="*/ 50 w 55"/>
                <a:gd name="T45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31">
                  <a:moveTo>
                    <a:pt x="50" y="4"/>
                  </a:moveTo>
                  <a:cubicBezTo>
                    <a:pt x="48" y="4"/>
                    <a:pt x="46" y="3"/>
                    <a:pt x="44" y="3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4" y="1"/>
                    <a:pt x="28" y="2"/>
                    <a:pt x="22" y="3"/>
                  </a:cubicBezTo>
                  <a:cubicBezTo>
                    <a:pt x="20" y="4"/>
                    <a:pt x="18" y="4"/>
                    <a:pt x="16" y="5"/>
                  </a:cubicBezTo>
                  <a:cubicBezTo>
                    <a:pt x="11" y="6"/>
                    <a:pt x="7" y="7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3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0"/>
                    <a:pt x="17" y="31"/>
                    <a:pt x="17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0"/>
                    <a:pt x="23" y="29"/>
                    <a:pt x="25" y="29"/>
                  </a:cubicBezTo>
                  <a:cubicBezTo>
                    <a:pt x="27" y="26"/>
                    <a:pt x="30" y="24"/>
                    <a:pt x="32" y="22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3" y="5"/>
                    <a:pt x="51" y="4"/>
                    <a:pt x="50" y="4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Freeform 308">
              <a:extLst>
                <a:ext uri="{FF2B5EF4-FFF2-40B4-BE49-F238E27FC236}">
                  <a16:creationId xmlns:a16="http://schemas.microsoft.com/office/drawing/2014/main" id="{160B5A00-A1AA-CA44-4657-07FFC76CD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2950" y="3659187"/>
              <a:ext cx="77786" cy="44450"/>
            </a:xfrm>
            <a:custGeom>
              <a:avLst/>
              <a:gdLst>
                <a:gd name="T0" fmla="*/ 29 w 29"/>
                <a:gd name="T1" fmla="*/ 7 h 17"/>
                <a:gd name="T2" fmla="*/ 10 w 29"/>
                <a:gd name="T3" fmla="*/ 0 h 17"/>
                <a:gd name="T4" fmla="*/ 8 w 29"/>
                <a:gd name="T5" fmla="*/ 1 h 17"/>
                <a:gd name="T6" fmla="*/ 2 w 29"/>
                <a:gd name="T7" fmla="*/ 6 h 17"/>
                <a:gd name="T8" fmla="*/ 0 w 29"/>
                <a:gd name="T9" fmla="*/ 7 h 17"/>
                <a:gd name="T10" fmla="*/ 14 w 29"/>
                <a:gd name="T11" fmla="*/ 17 h 17"/>
                <a:gd name="T12" fmla="*/ 27 w 29"/>
                <a:gd name="T13" fmla="*/ 17 h 17"/>
                <a:gd name="T14" fmla="*/ 27 w 29"/>
                <a:gd name="T15" fmla="*/ 16 h 17"/>
                <a:gd name="T16" fmla="*/ 26 w 29"/>
                <a:gd name="T17" fmla="*/ 13 h 17"/>
                <a:gd name="T18" fmla="*/ 29 w 29"/>
                <a:gd name="T19" fmla="*/ 8 h 17"/>
                <a:gd name="T20" fmla="*/ 29 w 29"/>
                <a:gd name="T21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17">
                  <a:moveTo>
                    <a:pt x="29" y="7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9" y="8"/>
                    <a:pt x="29" y="8"/>
                    <a:pt x="29" y="8"/>
                  </a:cubicBezTo>
                  <a:lnTo>
                    <a:pt x="29" y="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13" name="Freeform 309">
              <a:extLst>
                <a:ext uri="{FF2B5EF4-FFF2-40B4-BE49-F238E27FC236}">
                  <a16:creationId xmlns:a16="http://schemas.microsoft.com/office/drawing/2014/main" id="{D75601BA-F36B-C118-5328-FFED78116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416300"/>
              <a:ext cx="257175" cy="88900"/>
            </a:xfrm>
            <a:custGeom>
              <a:avLst/>
              <a:gdLst>
                <a:gd name="T0" fmla="*/ 22 w 96"/>
                <a:gd name="T1" fmla="*/ 6 h 33"/>
                <a:gd name="T2" fmla="*/ 27 w 96"/>
                <a:gd name="T3" fmla="*/ 5 h 33"/>
                <a:gd name="T4" fmla="*/ 26 w 96"/>
                <a:gd name="T5" fmla="*/ 9 h 33"/>
                <a:gd name="T6" fmla="*/ 27 w 96"/>
                <a:gd name="T7" fmla="*/ 12 h 33"/>
                <a:gd name="T8" fmla="*/ 38 w 96"/>
                <a:gd name="T9" fmla="*/ 11 h 33"/>
                <a:gd name="T10" fmla="*/ 50 w 96"/>
                <a:gd name="T11" fmla="*/ 19 h 33"/>
                <a:gd name="T12" fmla="*/ 53 w 96"/>
                <a:gd name="T13" fmla="*/ 17 h 33"/>
                <a:gd name="T14" fmla="*/ 57 w 96"/>
                <a:gd name="T15" fmla="*/ 19 h 33"/>
                <a:gd name="T16" fmla="*/ 58 w 96"/>
                <a:gd name="T17" fmla="*/ 24 h 33"/>
                <a:gd name="T18" fmla="*/ 67 w 96"/>
                <a:gd name="T19" fmla="*/ 25 h 33"/>
                <a:gd name="T20" fmla="*/ 67 w 96"/>
                <a:gd name="T21" fmla="*/ 27 h 33"/>
                <a:gd name="T22" fmla="*/ 60 w 96"/>
                <a:gd name="T23" fmla="*/ 29 h 33"/>
                <a:gd name="T24" fmla="*/ 58 w 96"/>
                <a:gd name="T25" fmla="*/ 31 h 33"/>
                <a:gd name="T26" fmla="*/ 93 w 96"/>
                <a:gd name="T27" fmla="*/ 33 h 33"/>
                <a:gd name="T28" fmla="*/ 96 w 96"/>
                <a:gd name="T29" fmla="*/ 31 h 33"/>
                <a:gd name="T30" fmla="*/ 93 w 96"/>
                <a:gd name="T31" fmla="*/ 30 h 33"/>
                <a:gd name="T32" fmla="*/ 89 w 96"/>
                <a:gd name="T33" fmla="*/ 27 h 33"/>
                <a:gd name="T34" fmla="*/ 83 w 96"/>
                <a:gd name="T35" fmla="*/ 27 h 33"/>
                <a:gd name="T36" fmla="*/ 83 w 96"/>
                <a:gd name="T37" fmla="*/ 23 h 33"/>
                <a:gd name="T38" fmla="*/ 77 w 96"/>
                <a:gd name="T39" fmla="*/ 23 h 33"/>
                <a:gd name="T40" fmla="*/ 56 w 96"/>
                <a:gd name="T41" fmla="*/ 11 h 33"/>
                <a:gd name="T42" fmla="*/ 38 w 96"/>
                <a:gd name="T43" fmla="*/ 0 h 33"/>
                <a:gd name="T44" fmla="*/ 9 w 96"/>
                <a:gd name="T45" fmla="*/ 0 h 33"/>
                <a:gd name="T46" fmla="*/ 4 w 96"/>
                <a:gd name="T47" fmla="*/ 4 h 33"/>
                <a:gd name="T48" fmla="*/ 4 w 96"/>
                <a:gd name="T49" fmla="*/ 10 h 33"/>
                <a:gd name="T50" fmla="*/ 1 w 96"/>
                <a:gd name="T51" fmla="*/ 10 h 33"/>
                <a:gd name="T52" fmla="*/ 0 w 96"/>
                <a:gd name="T53" fmla="*/ 13 h 33"/>
                <a:gd name="T54" fmla="*/ 9 w 96"/>
                <a:gd name="T55" fmla="*/ 13 h 33"/>
                <a:gd name="T56" fmla="*/ 22 w 96"/>
                <a:gd name="T57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6" h="33">
                  <a:moveTo>
                    <a:pt x="22" y="6"/>
                  </a:moveTo>
                  <a:cubicBezTo>
                    <a:pt x="24" y="5"/>
                    <a:pt x="25" y="5"/>
                    <a:pt x="27" y="5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70" y="32"/>
                    <a:pt x="82" y="33"/>
                    <a:pt x="93" y="33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93" y="30"/>
                    <a:pt x="93" y="30"/>
                    <a:pt x="93" y="30"/>
                  </a:cubicBezTo>
                  <a:cubicBezTo>
                    <a:pt x="89" y="27"/>
                    <a:pt x="89" y="27"/>
                    <a:pt x="89" y="27"/>
                  </a:cubicBezTo>
                  <a:cubicBezTo>
                    <a:pt x="83" y="27"/>
                    <a:pt x="83" y="27"/>
                    <a:pt x="83" y="27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0" y="19"/>
                    <a:pt x="63" y="15"/>
                    <a:pt x="56" y="11"/>
                  </a:cubicBezTo>
                  <a:cubicBezTo>
                    <a:pt x="50" y="7"/>
                    <a:pt x="44" y="4"/>
                    <a:pt x="3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4" y="10"/>
                    <a:pt x="18" y="8"/>
                    <a:pt x="22" y="6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14" name="Freeform 310">
              <a:extLst>
                <a:ext uri="{FF2B5EF4-FFF2-40B4-BE49-F238E27FC236}">
                  <a16:creationId xmlns:a16="http://schemas.microsoft.com/office/drawing/2014/main" id="{C01DAFA1-93D6-AB5C-D725-A7CEB2288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900" y="3760787"/>
              <a:ext cx="80962" cy="77787"/>
            </a:xfrm>
            <a:custGeom>
              <a:avLst/>
              <a:gdLst>
                <a:gd name="T0" fmla="*/ 30 w 30"/>
                <a:gd name="T1" fmla="*/ 15 h 29"/>
                <a:gd name="T2" fmla="*/ 21 w 30"/>
                <a:gd name="T3" fmla="*/ 1 h 29"/>
                <a:gd name="T4" fmla="*/ 10 w 30"/>
                <a:gd name="T5" fmla="*/ 0 h 29"/>
                <a:gd name="T6" fmla="*/ 4 w 30"/>
                <a:gd name="T7" fmla="*/ 0 h 29"/>
                <a:gd name="T8" fmla="*/ 5 w 30"/>
                <a:gd name="T9" fmla="*/ 1 h 29"/>
                <a:gd name="T10" fmla="*/ 0 w 30"/>
                <a:gd name="T11" fmla="*/ 8 h 29"/>
                <a:gd name="T12" fmla="*/ 6 w 30"/>
                <a:gd name="T13" fmla="*/ 14 h 29"/>
                <a:gd name="T14" fmla="*/ 10 w 30"/>
                <a:gd name="T15" fmla="*/ 10 h 29"/>
                <a:gd name="T16" fmla="*/ 25 w 30"/>
                <a:gd name="T17" fmla="*/ 28 h 29"/>
                <a:gd name="T18" fmla="*/ 29 w 30"/>
                <a:gd name="T19" fmla="*/ 28 h 29"/>
                <a:gd name="T20" fmla="*/ 30 w 30"/>
                <a:gd name="T21" fmla="*/ 29 h 29"/>
                <a:gd name="T22" fmla="*/ 29 w 30"/>
                <a:gd name="T23" fmla="*/ 16 h 29"/>
                <a:gd name="T24" fmla="*/ 30 w 30"/>
                <a:gd name="T25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7" y="11"/>
                    <a:pt x="24" y="6"/>
                    <a:pt x="21" y="1"/>
                  </a:cubicBezTo>
                  <a:cubicBezTo>
                    <a:pt x="17" y="1"/>
                    <a:pt x="14" y="0"/>
                    <a:pt x="1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5" y="16"/>
                    <a:pt x="20" y="22"/>
                    <a:pt x="25" y="28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29" y="16"/>
                    <a:pt x="29" y="16"/>
                    <a:pt x="29" y="16"/>
                  </a:cubicBezTo>
                  <a:lnTo>
                    <a:pt x="30" y="1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15" name="Freeform 311">
              <a:extLst>
                <a:ext uri="{FF2B5EF4-FFF2-40B4-BE49-F238E27FC236}">
                  <a16:creationId xmlns:a16="http://schemas.microsoft.com/office/drawing/2014/main" id="{5017DFD4-B793-5290-81A0-50252717C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6287" y="3536950"/>
              <a:ext cx="39687" cy="80962"/>
            </a:xfrm>
            <a:custGeom>
              <a:avLst/>
              <a:gdLst>
                <a:gd name="T0" fmla="*/ 6 w 15"/>
                <a:gd name="T1" fmla="*/ 8 h 30"/>
                <a:gd name="T2" fmla="*/ 3 w 15"/>
                <a:gd name="T3" fmla="*/ 8 h 30"/>
                <a:gd name="T4" fmla="*/ 1 w 15"/>
                <a:gd name="T5" fmla="*/ 12 h 30"/>
                <a:gd name="T6" fmla="*/ 0 w 15"/>
                <a:gd name="T7" fmla="*/ 30 h 30"/>
                <a:gd name="T8" fmla="*/ 13 w 15"/>
                <a:gd name="T9" fmla="*/ 29 h 30"/>
                <a:gd name="T10" fmla="*/ 15 w 15"/>
                <a:gd name="T11" fmla="*/ 2 h 30"/>
                <a:gd name="T12" fmla="*/ 9 w 15"/>
                <a:gd name="T13" fmla="*/ 0 h 30"/>
                <a:gd name="T14" fmla="*/ 6 w 15"/>
                <a:gd name="T15" fmla="*/ 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0">
                  <a:moveTo>
                    <a:pt x="6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0" y="30"/>
                    <a:pt x="0" y="30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0"/>
                    <a:pt x="14" y="11"/>
                    <a:pt x="15" y="2"/>
                  </a:cubicBezTo>
                  <a:cubicBezTo>
                    <a:pt x="9" y="0"/>
                    <a:pt x="9" y="0"/>
                    <a:pt x="9" y="0"/>
                  </a:cubicBezTo>
                  <a:lnTo>
                    <a:pt x="6" y="8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216" name="Groupe 215">
              <a:extLst>
                <a:ext uri="{FF2B5EF4-FFF2-40B4-BE49-F238E27FC236}">
                  <a16:creationId xmlns:a16="http://schemas.microsoft.com/office/drawing/2014/main" id="{FDC2AE9A-EE53-D9C7-23AE-C4E56E479581}"/>
                </a:ext>
              </a:extLst>
            </p:cNvPr>
            <p:cNvGrpSpPr/>
            <p:nvPr/>
          </p:nvGrpSpPr>
          <p:grpSpPr>
            <a:xfrm>
              <a:off x="506412" y="2262188"/>
              <a:ext cx="2081212" cy="1100137"/>
              <a:chOff x="506412" y="2262188"/>
              <a:chExt cx="2081212" cy="1100137"/>
            </a:xfrm>
            <a:grpFill/>
          </p:grpSpPr>
          <p:sp>
            <p:nvSpPr>
              <p:cNvPr id="248" name="Freeform 312">
                <a:extLst>
                  <a:ext uri="{FF2B5EF4-FFF2-40B4-BE49-F238E27FC236}">
                    <a16:creationId xmlns:a16="http://schemas.microsoft.com/office/drawing/2014/main" id="{83AA9BE1-AC55-8EBB-5263-1A69E6BEAD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412" y="2266950"/>
                <a:ext cx="50800" cy="46037"/>
              </a:xfrm>
              <a:custGeom>
                <a:avLst/>
                <a:gdLst>
                  <a:gd name="T0" fmla="*/ 0 w 32"/>
                  <a:gd name="T1" fmla="*/ 12 h 29"/>
                  <a:gd name="T2" fmla="*/ 4 w 32"/>
                  <a:gd name="T3" fmla="*/ 29 h 29"/>
                  <a:gd name="T4" fmla="*/ 19 w 32"/>
                  <a:gd name="T5" fmla="*/ 22 h 29"/>
                  <a:gd name="T6" fmla="*/ 29 w 32"/>
                  <a:gd name="T7" fmla="*/ 14 h 29"/>
                  <a:gd name="T8" fmla="*/ 32 w 32"/>
                  <a:gd name="T9" fmla="*/ 2 h 29"/>
                  <a:gd name="T10" fmla="*/ 19 w 32"/>
                  <a:gd name="T11" fmla="*/ 0 h 29"/>
                  <a:gd name="T12" fmla="*/ 0 w 32"/>
                  <a:gd name="T13" fmla="*/ 1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29">
                    <a:moveTo>
                      <a:pt x="0" y="12"/>
                    </a:moveTo>
                    <a:lnTo>
                      <a:pt x="4" y="29"/>
                    </a:lnTo>
                    <a:lnTo>
                      <a:pt x="19" y="22"/>
                    </a:lnTo>
                    <a:lnTo>
                      <a:pt x="29" y="14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9" name="Freeform 313">
                <a:extLst>
                  <a:ext uri="{FF2B5EF4-FFF2-40B4-BE49-F238E27FC236}">
                    <a16:creationId xmlns:a16="http://schemas.microsoft.com/office/drawing/2014/main" id="{5F5F0A37-6E21-FB10-7A37-E41DAF36C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787" y="2262188"/>
                <a:ext cx="20637" cy="34925"/>
              </a:xfrm>
              <a:custGeom>
                <a:avLst/>
                <a:gdLst>
                  <a:gd name="T0" fmla="*/ 0 w 13"/>
                  <a:gd name="T1" fmla="*/ 12 h 22"/>
                  <a:gd name="T2" fmla="*/ 8 w 13"/>
                  <a:gd name="T3" fmla="*/ 22 h 22"/>
                  <a:gd name="T4" fmla="*/ 13 w 13"/>
                  <a:gd name="T5" fmla="*/ 17 h 22"/>
                  <a:gd name="T6" fmla="*/ 1 w 13"/>
                  <a:gd name="T7" fmla="*/ 0 h 22"/>
                  <a:gd name="T8" fmla="*/ 0 w 13"/>
                  <a:gd name="T9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2">
                    <a:moveTo>
                      <a:pt x="0" y="12"/>
                    </a:moveTo>
                    <a:lnTo>
                      <a:pt x="8" y="22"/>
                    </a:lnTo>
                    <a:lnTo>
                      <a:pt x="13" y="17"/>
                    </a:lnTo>
                    <a:lnTo>
                      <a:pt x="1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0" name="Freeform 314">
                <a:extLst>
                  <a:ext uri="{FF2B5EF4-FFF2-40B4-BE49-F238E27FC236}">
                    <a16:creationId xmlns:a16="http://schemas.microsoft.com/office/drawing/2014/main" id="{ADB580BD-3AF6-6273-BE5D-9B745F1D2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600" y="2336800"/>
                <a:ext cx="42862" cy="50800"/>
              </a:xfrm>
              <a:custGeom>
                <a:avLst/>
                <a:gdLst>
                  <a:gd name="T0" fmla="*/ 27 w 27"/>
                  <a:gd name="T1" fmla="*/ 26 h 32"/>
                  <a:gd name="T2" fmla="*/ 22 w 27"/>
                  <a:gd name="T3" fmla="*/ 16 h 32"/>
                  <a:gd name="T4" fmla="*/ 7 w 27"/>
                  <a:gd name="T5" fmla="*/ 0 h 32"/>
                  <a:gd name="T6" fmla="*/ 0 w 27"/>
                  <a:gd name="T7" fmla="*/ 5 h 32"/>
                  <a:gd name="T8" fmla="*/ 7 w 27"/>
                  <a:gd name="T9" fmla="*/ 24 h 32"/>
                  <a:gd name="T10" fmla="*/ 23 w 27"/>
                  <a:gd name="T11" fmla="*/ 32 h 32"/>
                  <a:gd name="T12" fmla="*/ 27 w 27"/>
                  <a:gd name="T13" fmla="*/ 2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2">
                    <a:moveTo>
                      <a:pt x="27" y="26"/>
                    </a:moveTo>
                    <a:lnTo>
                      <a:pt x="22" y="16"/>
                    </a:lnTo>
                    <a:lnTo>
                      <a:pt x="7" y="0"/>
                    </a:lnTo>
                    <a:lnTo>
                      <a:pt x="0" y="5"/>
                    </a:lnTo>
                    <a:lnTo>
                      <a:pt x="7" y="24"/>
                    </a:lnTo>
                    <a:lnTo>
                      <a:pt x="23" y="32"/>
                    </a:lnTo>
                    <a:lnTo>
                      <a:pt x="27" y="26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1" name="Freeform 315">
                <a:extLst>
                  <a:ext uri="{FF2B5EF4-FFF2-40B4-BE49-F238E27FC236}">
                    <a16:creationId xmlns:a16="http://schemas.microsoft.com/office/drawing/2014/main" id="{B069FFF1-2254-3929-989E-704CBF41DA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412" y="2401888"/>
                <a:ext cx="26987" cy="34925"/>
              </a:xfrm>
              <a:custGeom>
                <a:avLst/>
                <a:gdLst>
                  <a:gd name="T0" fmla="*/ 17 w 17"/>
                  <a:gd name="T1" fmla="*/ 0 h 22"/>
                  <a:gd name="T2" fmla="*/ 12 w 17"/>
                  <a:gd name="T3" fmla="*/ 7 h 22"/>
                  <a:gd name="T4" fmla="*/ 0 w 17"/>
                  <a:gd name="T5" fmla="*/ 0 h 22"/>
                  <a:gd name="T6" fmla="*/ 0 w 17"/>
                  <a:gd name="T7" fmla="*/ 15 h 22"/>
                  <a:gd name="T8" fmla="*/ 8 w 17"/>
                  <a:gd name="T9" fmla="*/ 22 h 22"/>
                  <a:gd name="T10" fmla="*/ 17 w 17"/>
                  <a:gd name="T11" fmla="*/ 17 h 22"/>
                  <a:gd name="T12" fmla="*/ 17 w 17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2">
                    <a:moveTo>
                      <a:pt x="17" y="0"/>
                    </a:moveTo>
                    <a:lnTo>
                      <a:pt x="12" y="7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8" y="22"/>
                    </a:lnTo>
                    <a:lnTo>
                      <a:pt x="17" y="17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2" name="Freeform 316">
                <a:extLst>
                  <a:ext uri="{FF2B5EF4-FFF2-40B4-BE49-F238E27FC236}">
                    <a16:creationId xmlns:a16="http://schemas.microsoft.com/office/drawing/2014/main" id="{78868CDA-EA59-66B3-A34E-70A5BF8B93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3462" y="2444750"/>
                <a:ext cx="26987" cy="38100"/>
              </a:xfrm>
              <a:custGeom>
                <a:avLst/>
                <a:gdLst>
                  <a:gd name="T0" fmla="*/ 8 w 17"/>
                  <a:gd name="T1" fmla="*/ 0 h 24"/>
                  <a:gd name="T2" fmla="*/ 0 w 17"/>
                  <a:gd name="T3" fmla="*/ 2 h 24"/>
                  <a:gd name="T4" fmla="*/ 0 w 17"/>
                  <a:gd name="T5" fmla="*/ 15 h 24"/>
                  <a:gd name="T6" fmla="*/ 12 w 17"/>
                  <a:gd name="T7" fmla="*/ 24 h 24"/>
                  <a:gd name="T8" fmla="*/ 17 w 17"/>
                  <a:gd name="T9" fmla="*/ 22 h 24"/>
                  <a:gd name="T10" fmla="*/ 12 w 17"/>
                  <a:gd name="T11" fmla="*/ 10 h 24"/>
                  <a:gd name="T12" fmla="*/ 8 w 1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4">
                    <a:moveTo>
                      <a:pt x="8" y="0"/>
                    </a:moveTo>
                    <a:lnTo>
                      <a:pt x="0" y="2"/>
                    </a:lnTo>
                    <a:lnTo>
                      <a:pt x="0" y="15"/>
                    </a:lnTo>
                    <a:lnTo>
                      <a:pt x="12" y="24"/>
                    </a:lnTo>
                    <a:lnTo>
                      <a:pt x="17" y="22"/>
                    </a:lnTo>
                    <a:lnTo>
                      <a:pt x="12" y="1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3" name="Freeform 317">
                <a:extLst>
                  <a:ext uri="{FF2B5EF4-FFF2-40B4-BE49-F238E27FC236}">
                    <a16:creationId xmlns:a16="http://schemas.microsoft.com/office/drawing/2014/main" id="{851F9E44-D6F3-9BD4-5A43-0E15820FF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4912" y="2570163"/>
                <a:ext cx="1382712" cy="792162"/>
              </a:xfrm>
              <a:custGeom>
                <a:avLst/>
                <a:gdLst>
                  <a:gd name="T0" fmla="*/ 488 w 515"/>
                  <a:gd name="T1" fmla="*/ 37 h 295"/>
                  <a:gd name="T2" fmla="*/ 432 w 515"/>
                  <a:gd name="T3" fmla="*/ 66 h 295"/>
                  <a:gd name="T4" fmla="*/ 406 w 515"/>
                  <a:gd name="T5" fmla="*/ 80 h 295"/>
                  <a:gd name="T6" fmla="*/ 405 w 515"/>
                  <a:gd name="T7" fmla="*/ 88 h 295"/>
                  <a:gd name="T8" fmla="*/ 370 w 515"/>
                  <a:gd name="T9" fmla="*/ 99 h 295"/>
                  <a:gd name="T10" fmla="*/ 373 w 515"/>
                  <a:gd name="T11" fmla="*/ 82 h 295"/>
                  <a:gd name="T12" fmla="*/ 360 w 515"/>
                  <a:gd name="T13" fmla="*/ 74 h 295"/>
                  <a:gd name="T14" fmla="*/ 362 w 515"/>
                  <a:gd name="T15" fmla="*/ 48 h 295"/>
                  <a:gd name="T16" fmla="*/ 342 w 515"/>
                  <a:gd name="T17" fmla="*/ 65 h 295"/>
                  <a:gd name="T18" fmla="*/ 333 w 515"/>
                  <a:gd name="T19" fmla="*/ 92 h 295"/>
                  <a:gd name="T20" fmla="*/ 335 w 515"/>
                  <a:gd name="T21" fmla="*/ 54 h 295"/>
                  <a:gd name="T22" fmla="*/ 332 w 515"/>
                  <a:gd name="T23" fmla="*/ 48 h 295"/>
                  <a:gd name="T24" fmla="*/ 359 w 515"/>
                  <a:gd name="T25" fmla="*/ 42 h 295"/>
                  <a:gd name="T26" fmla="*/ 337 w 515"/>
                  <a:gd name="T27" fmla="*/ 37 h 295"/>
                  <a:gd name="T28" fmla="*/ 311 w 515"/>
                  <a:gd name="T29" fmla="*/ 35 h 295"/>
                  <a:gd name="T30" fmla="*/ 298 w 515"/>
                  <a:gd name="T31" fmla="*/ 34 h 295"/>
                  <a:gd name="T32" fmla="*/ 308 w 515"/>
                  <a:gd name="T33" fmla="*/ 22 h 295"/>
                  <a:gd name="T34" fmla="*/ 272 w 515"/>
                  <a:gd name="T35" fmla="*/ 1 h 295"/>
                  <a:gd name="T36" fmla="*/ 24 w 515"/>
                  <a:gd name="T37" fmla="*/ 15 h 295"/>
                  <a:gd name="T38" fmla="*/ 0 w 515"/>
                  <a:gd name="T39" fmla="*/ 15 h 295"/>
                  <a:gd name="T40" fmla="*/ 8 w 515"/>
                  <a:gd name="T41" fmla="*/ 69 h 295"/>
                  <a:gd name="T42" fmla="*/ 5 w 515"/>
                  <a:gd name="T43" fmla="*/ 112 h 295"/>
                  <a:gd name="T44" fmla="*/ 38 w 515"/>
                  <a:gd name="T45" fmla="*/ 179 h 295"/>
                  <a:gd name="T46" fmla="*/ 98 w 515"/>
                  <a:gd name="T47" fmla="*/ 202 h 295"/>
                  <a:gd name="T48" fmla="*/ 163 w 515"/>
                  <a:gd name="T49" fmla="*/ 215 h 295"/>
                  <a:gd name="T50" fmla="*/ 195 w 515"/>
                  <a:gd name="T51" fmla="*/ 235 h 295"/>
                  <a:gd name="T52" fmla="*/ 220 w 515"/>
                  <a:gd name="T53" fmla="*/ 267 h 295"/>
                  <a:gd name="T54" fmla="*/ 242 w 515"/>
                  <a:gd name="T55" fmla="*/ 282 h 295"/>
                  <a:gd name="T56" fmla="*/ 265 w 515"/>
                  <a:gd name="T57" fmla="*/ 246 h 295"/>
                  <a:gd name="T58" fmla="*/ 298 w 515"/>
                  <a:gd name="T59" fmla="*/ 238 h 295"/>
                  <a:gd name="T60" fmla="*/ 313 w 515"/>
                  <a:gd name="T61" fmla="*/ 240 h 295"/>
                  <a:gd name="T62" fmla="*/ 317 w 515"/>
                  <a:gd name="T63" fmla="*/ 235 h 295"/>
                  <a:gd name="T64" fmla="*/ 311 w 515"/>
                  <a:gd name="T65" fmla="*/ 226 h 295"/>
                  <a:gd name="T66" fmla="*/ 333 w 515"/>
                  <a:gd name="T67" fmla="*/ 229 h 295"/>
                  <a:gd name="T68" fmla="*/ 351 w 515"/>
                  <a:gd name="T69" fmla="*/ 230 h 295"/>
                  <a:gd name="T70" fmla="*/ 366 w 515"/>
                  <a:gd name="T71" fmla="*/ 234 h 295"/>
                  <a:gd name="T72" fmla="*/ 373 w 515"/>
                  <a:gd name="T73" fmla="*/ 268 h 295"/>
                  <a:gd name="T74" fmla="*/ 392 w 515"/>
                  <a:gd name="T75" fmla="*/ 290 h 295"/>
                  <a:gd name="T76" fmla="*/ 397 w 515"/>
                  <a:gd name="T77" fmla="*/ 261 h 295"/>
                  <a:gd name="T78" fmla="*/ 401 w 515"/>
                  <a:gd name="T79" fmla="*/ 201 h 295"/>
                  <a:gd name="T80" fmla="*/ 428 w 515"/>
                  <a:gd name="T81" fmla="*/ 152 h 295"/>
                  <a:gd name="T82" fmla="*/ 431 w 515"/>
                  <a:gd name="T83" fmla="*/ 130 h 295"/>
                  <a:gd name="T84" fmla="*/ 434 w 515"/>
                  <a:gd name="T85" fmla="*/ 150 h 295"/>
                  <a:gd name="T86" fmla="*/ 439 w 515"/>
                  <a:gd name="T87" fmla="*/ 115 h 295"/>
                  <a:gd name="T88" fmla="*/ 451 w 515"/>
                  <a:gd name="T89" fmla="*/ 107 h 295"/>
                  <a:gd name="T90" fmla="*/ 484 w 515"/>
                  <a:gd name="T91" fmla="*/ 91 h 295"/>
                  <a:gd name="T92" fmla="*/ 494 w 515"/>
                  <a:gd name="T93" fmla="*/ 69 h 295"/>
                  <a:gd name="T94" fmla="*/ 511 w 515"/>
                  <a:gd name="T95" fmla="*/ 61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15" h="295">
                    <a:moveTo>
                      <a:pt x="513" y="44"/>
                    </a:moveTo>
                    <a:cubicBezTo>
                      <a:pt x="508" y="38"/>
                      <a:pt x="508" y="38"/>
                      <a:pt x="508" y="38"/>
                    </a:cubicBezTo>
                    <a:cubicBezTo>
                      <a:pt x="503" y="29"/>
                      <a:pt x="503" y="29"/>
                      <a:pt x="503" y="29"/>
                    </a:cubicBezTo>
                    <a:cubicBezTo>
                      <a:pt x="488" y="37"/>
                      <a:pt x="488" y="37"/>
                      <a:pt x="488" y="37"/>
                    </a:cubicBezTo>
                    <a:cubicBezTo>
                      <a:pt x="474" y="51"/>
                      <a:pt x="474" y="51"/>
                      <a:pt x="474" y="51"/>
                    </a:cubicBezTo>
                    <a:cubicBezTo>
                      <a:pt x="439" y="52"/>
                      <a:pt x="439" y="52"/>
                      <a:pt x="439" y="52"/>
                    </a:cubicBezTo>
                    <a:cubicBezTo>
                      <a:pt x="429" y="67"/>
                      <a:pt x="429" y="67"/>
                      <a:pt x="429" y="67"/>
                    </a:cubicBezTo>
                    <a:cubicBezTo>
                      <a:pt x="432" y="66"/>
                      <a:pt x="432" y="66"/>
                      <a:pt x="432" y="66"/>
                    </a:cubicBezTo>
                    <a:cubicBezTo>
                      <a:pt x="431" y="70"/>
                      <a:pt x="431" y="70"/>
                      <a:pt x="431" y="70"/>
                    </a:cubicBezTo>
                    <a:cubicBezTo>
                      <a:pt x="431" y="73"/>
                      <a:pt x="431" y="73"/>
                      <a:pt x="431" y="73"/>
                    </a:cubicBezTo>
                    <a:cubicBezTo>
                      <a:pt x="428" y="78"/>
                      <a:pt x="428" y="78"/>
                      <a:pt x="428" y="78"/>
                    </a:cubicBezTo>
                    <a:cubicBezTo>
                      <a:pt x="406" y="80"/>
                      <a:pt x="406" y="80"/>
                      <a:pt x="406" y="80"/>
                    </a:cubicBezTo>
                    <a:cubicBezTo>
                      <a:pt x="402" y="84"/>
                      <a:pt x="402" y="84"/>
                      <a:pt x="402" y="84"/>
                    </a:cubicBezTo>
                    <a:cubicBezTo>
                      <a:pt x="404" y="84"/>
                      <a:pt x="404" y="84"/>
                      <a:pt x="404" y="84"/>
                    </a:cubicBezTo>
                    <a:cubicBezTo>
                      <a:pt x="408" y="85"/>
                      <a:pt x="408" y="85"/>
                      <a:pt x="408" y="85"/>
                    </a:cubicBezTo>
                    <a:cubicBezTo>
                      <a:pt x="405" y="88"/>
                      <a:pt x="405" y="88"/>
                      <a:pt x="405" y="88"/>
                    </a:cubicBezTo>
                    <a:cubicBezTo>
                      <a:pt x="399" y="89"/>
                      <a:pt x="399" y="89"/>
                      <a:pt x="399" y="89"/>
                    </a:cubicBezTo>
                    <a:cubicBezTo>
                      <a:pt x="393" y="95"/>
                      <a:pt x="393" y="95"/>
                      <a:pt x="393" y="95"/>
                    </a:cubicBezTo>
                    <a:cubicBezTo>
                      <a:pt x="376" y="102"/>
                      <a:pt x="376" y="102"/>
                      <a:pt x="376" y="102"/>
                    </a:cubicBezTo>
                    <a:cubicBezTo>
                      <a:pt x="370" y="99"/>
                      <a:pt x="370" y="99"/>
                      <a:pt x="370" y="99"/>
                    </a:cubicBezTo>
                    <a:cubicBezTo>
                      <a:pt x="372" y="95"/>
                      <a:pt x="372" y="95"/>
                      <a:pt x="372" y="95"/>
                    </a:cubicBezTo>
                    <a:cubicBezTo>
                      <a:pt x="370" y="93"/>
                      <a:pt x="370" y="93"/>
                      <a:pt x="370" y="93"/>
                    </a:cubicBezTo>
                    <a:cubicBezTo>
                      <a:pt x="368" y="88"/>
                      <a:pt x="368" y="88"/>
                      <a:pt x="368" y="88"/>
                    </a:cubicBezTo>
                    <a:cubicBezTo>
                      <a:pt x="373" y="82"/>
                      <a:pt x="373" y="82"/>
                      <a:pt x="373" y="82"/>
                    </a:cubicBezTo>
                    <a:cubicBezTo>
                      <a:pt x="373" y="69"/>
                      <a:pt x="373" y="69"/>
                      <a:pt x="373" y="69"/>
                    </a:cubicBezTo>
                    <a:cubicBezTo>
                      <a:pt x="368" y="71"/>
                      <a:pt x="368" y="71"/>
                      <a:pt x="368" y="71"/>
                    </a:cubicBezTo>
                    <a:cubicBezTo>
                      <a:pt x="363" y="77"/>
                      <a:pt x="363" y="77"/>
                      <a:pt x="363" y="77"/>
                    </a:cubicBezTo>
                    <a:cubicBezTo>
                      <a:pt x="361" y="76"/>
                      <a:pt x="360" y="75"/>
                      <a:pt x="360" y="74"/>
                    </a:cubicBezTo>
                    <a:cubicBezTo>
                      <a:pt x="360" y="73"/>
                      <a:pt x="362" y="71"/>
                      <a:pt x="366" y="67"/>
                    </a:cubicBezTo>
                    <a:cubicBezTo>
                      <a:pt x="369" y="60"/>
                      <a:pt x="369" y="60"/>
                      <a:pt x="369" y="60"/>
                    </a:cubicBezTo>
                    <a:cubicBezTo>
                      <a:pt x="366" y="50"/>
                      <a:pt x="366" y="50"/>
                      <a:pt x="366" y="50"/>
                    </a:cubicBezTo>
                    <a:cubicBezTo>
                      <a:pt x="362" y="48"/>
                      <a:pt x="362" y="48"/>
                      <a:pt x="362" y="48"/>
                    </a:cubicBezTo>
                    <a:cubicBezTo>
                      <a:pt x="356" y="49"/>
                      <a:pt x="356" y="49"/>
                      <a:pt x="356" y="49"/>
                    </a:cubicBezTo>
                    <a:cubicBezTo>
                      <a:pt x="352" y="54"/>
                      <a:pt x="352" y="54"/>
                      <a:pt x="352" y="54"/>
                    </a:cubicBezTo>
                    <a:cubicBezTo>
                      <a:pt x="349" y="52"/>
                      <a:pt x="349" y="52"/>
                      <a:pt x="349" y="52"/>
                    </a:cubicBezTo>
                    <a:cubicBezTo>
                      <a:pt x="342" y="65"/>
                      <a:pt x="342" y="65"/>
                      <a:pt x="342" y="65"/>
                    </a:cubicBezTo>
                    <a:cubicBezTo>
                      <a:pt x="344" y="78"/>
                      <a:pt x="344" y="78"/>
                      <a:pt x="344" y="78"/>
                    </a:cubicBezTo>
                    <a:cubicBezTo>
                      <a:pt x="342" y="88"/>
                      <a:pt x="342" y="88"/>
                      <a:pt x="342" y="88"/>
                    </a:cubicBezTo>
                    <a:cubicBezTo>
                      <a:pt x="337" y="93"/>
                      <a:pt x="337" y="93"/>
                      <a:pt x="337" y="93"/>
                    </a:cubicBezTo>
                    <a:cubicBezTo>
                      <a:pt x="333" y="92"/>
                      <a:pt x="333" y="92"/>
                      <a:pt x="333" y="92"/>
                    </a:cubicBezTo>
                    <a:cubicBezTo>
                      <a:pt x="330" y="87"/>
                      <a:pt x="330" y="87"/>
                      <a:pt x="330" y="87"/>
                    </a:cubicBezTo>
                    <a:cubicBezTo>
                      <a:pt x="330" y="70"/>
                      <a:pt x="330" y="70"/>
                      <a:pt x="330" y="70"/>
                    </a:cubicBezTo>
                    <a:cubicBezTo>
                      <a:pt x="331" y="62"/>
                      <a:pt x="331" y="62"/>
                      <a:pt x="331" y="62"/>
                    </a:cubicBezTo>
                    <a:cubicBezTo>
                      <a:pt x="335" y="54"/>
                      <a:pt x="335" y="54"/>
                      <a:pt x="335" y="54"/>
                    </a:cubicBezTo>
                    <a:cubicBezTo>
                      <a:pt x="331" y="56"/>
                      <a:pt x="331" y="56"/>
                      <a:pt x="331" y="56"/>
                    </a:cubicBezTo>
                    <a:cubicBezTo>
                      <a:pt x="327" y="61"/>
                      <a:pt x="327" y="61"/>
                      <a:pt x="327" y="61"/>
                    </a:cubicBezTo>
                    <a:cubicBezTo>
                      <a:pt x="329" y="53"/>
                      <a:pt x="329" y="53"/>
                      <a:pt x="329" y="53"/>
                    </a:cubicBezTo>
                    <a:cubicBezTo>
                      <a:pt x="332" y="48"/>
                      <a:pt x="332" y="48"/>
                      <a:pt x="332" y="48"/>
                    </a:cubicBezTo>
                    <a:cubicBezTo>
                      <a:pt x="340" y="45"/>
                      <a:pt x="340" y="45"/>
                      <a:pt x="340" y="45"/>
                    </a:cubicBezTo>
                    <a:cubicBezTo>
                      <a:pt x="345" y="47"/>
                      <a:pt x="345" y="47"/>
                      <a:pt x="345" y="47"/>
                    </a:cubicBezTo>
                    <a:cubicBezTo>
                      <a:pt x="350" y="42"/>
                      <a:pt x="350" y="42"/>
                      <a:pt x="350" y="42"/>
                    </a:cubicBezTo>
                    <a:cubicBezTo>
                      <a:pt x="359" y="42"/>
                      <a:pt x="359" y="42"/>
                      <a:pt x="359" y="42"/>
                    </a:cubicBezTo>
                    <a:cubicBezTo>
                      <a:pt x="353" y="37"/>
                      <a:pt x="353" y="37"/>
                      <a:pt x="353" y="37"/>
                    </a:cubicBezTo>
                    <a:cubicBezTo>
                      <a:pt x="352" y="32"/>
                      <a:pt x="352" y="32"/>
                      <a:pt x="352" y="32"/>
                    </a:cubicBezTo>
                    <a:cubicBezTo>
                      <a:pt x="343" y="36"/>
                      <a:pt x="343" y="36"/>
                      <a:pt x="343" y="36"/>
                    </a:cubicBezTo>
                    <a:cubicBezTo>
                      <a:pt x="337" y="37"/>
                      <a:pt x="337" y="37"/>
                      <a:pt x="337" y="37"/>
                    </a:cubicBezTo>
                    <a:cubicBezTo>
                      <a:pt x="334" y="32"/>
                      <a:pt x="334" y="32"/>
                      <a:pt x="334" y="32"/>
                    </a:cubicBezTo>
                    <a:cubicBezTo>
                      <a:pt x="325" y="31"/>
                      <a:pt x="325" y="31"/>
                      <a:pt x="325" y="31"/>
                    </a:cubicBezTo>
                    <a:cubicBezTo>
                      <a:pt x="331" y="24"/>
                      <a:pt x="331" y="24"/>
                      <a:pt x="331" y="24"/>
                    </a:cubicBezTo>
                    <a:cubicBezTo>
                      <a:pt x="311" y="35"/>
                      <a:pt x="311" y="35"/>
                      <a:pt x="311" y="35"/>
                    </a:cubicBezTo>
                    <a:cubicBezTo>
                      <a:pt x="307" y="35"/>
                      <a:pt x="307" y="35"/>
                      <a:pt x="307" y="35"/>
                    </a:cubicBezTo>
                    <a:cubicBezTo>
                      <a:pt x="306" y="31"/>
                      <a:pt x="306" y="31"/>
                      <a:pt x="306" y="31"/>
                    </a:cubicBezTo>
                    <a:cubicBezTo>
                      <a:pt x="301" y="31"/>
                      <a:pt x="301" y="31"/>
                      <a:pt x="301" y="31"/>
                    </a:cubicBezTo>
                    <a:cubicBezTo>
                      <a:pt x="298" y="34"/>
                      <a:pt x="298" y="34"/>
                      <a:pt x="298" y="34"/>
                    </a:cubicBezTo>
                    <a:cubicBezTo>
                      <a:pt x="293" y="32"/>
                      <a:pt x="293" y="32"/>
                      <a:pt x="293" y="32"/>
                    </a:cubicBezTo>
                    <a:cubicBezTo>
                      <a:pt x="297" y="27"/>
                      <a:pt x="297" y="27"/>
                      <a:pt x="297" y="27"/>
                    </a:cubicBezTo>
                    <a:cubicBezTo>
                      <a:pt x="307" y="23"/>
                      <a:pt x="307" y="23"/>
                      <a:pt x="307" y="23"/>
                    </a:cubicBezTo>
                    <a:cubicBezTo>
                      <a:pt x="308" y="22"/>
                      <a:pt x="308" y="22"/>
                      <a:pt x="308" y="22"/>
                    </a:cubicBezTo>
                    <a:cubicBezTo>
                      <a:pt x="293" y="15"/>
                      <a:pt x="293" y="15"/>
                      <a:pt x="293" y="15"/>
                    </a:cubicBezTo>
                    <a:cubicBezTo>
                      <a:pt x="286" y="15"/>
                      <a:pt x="286" y="15"/>
                      <a:pt x="286" y="15"/>
                    </a:cubicBezTo>
                    <a:cubicBezTo>
                      <a:pt x="276" y="9"/>
                      <a:pt x="276" y="9"/>
                      <a:pt x="276" y="9"/>
                    </a:cubicBezTo>
                    <a:cubicBezTo>
                      <a:pt x="272" y="1"/>
                      <a:pt x="272" y="1"/>
                      <a:pt x="272" y="1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264" y="3"/>
                      <a:pt x="264" y="3"/>
                      <a:pt x="264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3" y="84"/>
                      <a:pt x="3" y="84"/>
                      <a:pt x="3" y="84"/>
                    </a:cubicBezTo>
                    <a:cubicBezTo>
                      <a:pt x="8" y="97"/>
                      <a:pt x="8" y="97"/>
                      <a:pt x="8" y="97"/>
                    </a:cubicBezTo>
                    <a:cubicBezTo>
                      <a:pt x="8" y="105"/>
                      <a:pt x="8" y="105"/>
                      <a:pt x="8" y="105"/>
                    </a:cubicBezTo>
                    <a:cubicBezTo>
                      <a:pt x="5" y="112"/>
                      <a:pt x="5" y="112"/>
                      <a:pt x="5" y="112"/>
                    </a:cubicBezTo>
                    <a:cubicBezTo>
                      <a:pt x="30" y="156"/>
                      <a:pt x="30" y="156"/>
                      <a:pt x="30" y="156"/>
                    </a:cubicBezTo>
                    <a:cubicBezTo>
                      <a:pt x="27" y="161"/>
                      <a:pt x="27" y="161"/>
                      <a:pt x="27" y="161"/>
                    </a:cubicBezTo>
                    <a:cubicBezTo>
                      <a:pt x="37" y="170"/>
                      <a:pt x="37" y="170"/>
                      <a:pt x="37" y="170"/>
                    </a:cubicBezTo>
                    <a:cubicBezTo>
                      <a:pt x="38" y="179"/>
                      <a:pt x="38" y="179"/>
                      <a:pt x="38" y="179"/>
                    </a:cubicBezTo>
                    <a:cubicBezTo>
                      <a:pt x="57" y="187"/>
                      <a:pt x="57" y="187"/>
                      <a:pt x="57" y="187"/>
                    </a:cubicBezTo>
                    <a:cubicBezTo>
                      <a:pt x="66" y="194"/>
                      <a:pt x="66" y="194"/>
                      <a:pt x="66" y="194"/>
                    </a:cubicBezTo>
                    <a:cubicBezTo>
                      <a:pt x="70" y="206"/>
                      <a:pt x="70" y="206"/>
                      <a:pt x="70" y="206"/>
                    </a:cubicBezTo>
                    <a:cubicBezTo>
                      <a:pt x="98" y="202"/>
                      <a:pt x="98" y="202"/>
                      <a:pt x="98" y="202"/>
                    </a:cubicBezTo>
                    <a:cubicBezTo>
                      <a:pt x="98" y="206"/>
                      <a:pt x="98" y="206"/>
                      <a:pt x="98" y="206"/>
                    </a:cubicBezTo>
                    <a:cubicBezTo>
                      <a:pt x="114" y="210"/>
                      <a:pt x="130" y="214"/>
                      <a:pt x="145" y="218"/>
                    </a:cubicBezTo>
                    <a:cubicBezTo>
                      <a:pt x="145" y="215"/>
                      <a:pt x="145" y="215"/>
                      <a:pt x="145" y="215"/>
                    </a:cubicBezTo>
                    <a:cubicBezTo>
                      <a:pt x="163" y="215"/>
                      <a:pt x="163" y="215"/>
                      <a:pt x="163" y="215"/>
                    </a:cubicBezTo>
                    <a:cubicBezTo>
                      <a:pt x="177" y="227"/>
                      <a:pt x="177" y="227"/>
                      <a:pt x="177" y="227"/>
                    </a:cubicBezTo>
                    <a:cubicBezTo>
                      <a:pt x="178" y="235"/>
                      <a:pt x="178" y="235"/>
                      <a:pt x="178" y="235"/>
                    </a:cubicBezTo>
                    <a:cubicBezTo>
                      <a:pt x="189" y="244"/>
                      <a:pt x="189" y="244"/>
                      <a:pt x="189" y="244"/>
                    </a:cubicBezTo>
                    <a:cubicBezTo>
                      <a:pt x="195" y="235"/>
                      <a:pt x="195" y="235"/>
                      <a:pt x="195" y="235"/>
                    </a:cubicBezTo>
                    <a:cubicBezTo>
                      <a:pt x="203" y="235"/>
                      <a:pt x="203" y="235"/>
                      <a:pt x="203" y="235"/>
                    </a:cubicBezTo>
                    <a:cubicBezTo>
                      <a:pt x="203" y="235"/>
                      <a:pt x="203" y="235"/>
                      <a:pt x="203" y="235"/>
                    </a:cubicBezTo>
                    <a:cubicBezTo>
                      <a:pt x="208" y="240"/>
                      <a:pt x="208" y="240"/>
                      <a:pt x="208" y="240"/>
                    </a:cubicBezTo>
                    <a:cubicBezTo>
                      <a:pt x="220" y="267"/>
                      <a:pt x="220" y="267"/>
                      <a:pt x="220" y="267"/>
                    </a:cubicBezTo>
                    <a:cubicBezTo>
                      <a:pt x="221" y="267"/>
                      <a:pt x="221" y="267"/>
                      <a:pt x="221" y="267"/>
                    </a:cubicBezTo>
                    <a:cubicBezTo>
                      <a:pt x="221" y="268"/>
                      <a:pt x="221" y="268"/>
                      <a:pt x="221" y="268"/>
                    </a:cubicBezTo>
                    <a:cubicBezTo>
                      <a:pt x="224" y="270"/>
                      <a:pt x="226" y="272"/>
                      <a:pt x="228" y="274"/>
                    </a:cubicBezTo>
                    <a:cubicBezTo>
                      <a:pt x="233" y="277"/>
                      <a:pt x="237" y="280"/>
                      <a:pt x="242" y="282"/>
                    </a:cubicBezTo>
                    <a:cubicBezTo>
                      <a:pt x="245" y="284"/>
                      <a:pt x="245" y="284"/>
                      <a:pt x="245" y="284"/>
                    </a:cubicBezTo>
                    <a:cubicBezTo>
                      <a:pt x="246" y="265"/>
                      <a:pt x="246" y="265"/>
                      <a:pt x="246" y="265"/>
                    </a:cubicBezTo>
                    <a:cubicBezTo>
                      <a:pt x="250" y="259"/>
                      <a:pt x="250" y="259"/>
                      <a:pt x="250" y="259"/>
                    </a:cubicBezTo>
                    <a:cubicBezTo>
                      <a:pt x="265" y="246"/>
                      <a:pt x="265" y="246"/>
                      <a:pt x="265" y="246"/>
                    </a:cubicBezTo>
                    <a:cubicBezTo>
                      <a:pt x="271" y="244"/>
                      <a:pt x="271" y="244"/>
                      <a:pt x="271" y="244"/>
                    </a:cubicBezTo>
                    <a:cubicBezTo>
                      <a:pt x="277" y="239"/>
                      <a:pt x="277" y="239"/>
                      <a:pt x="277" y="239"/>
                    </a:cubicBezTo>
                    <a:cubicBezTo>
                      <a:pt x="288" y="235"/>
                      <a:pt x="288" y="235"/>
                      <a:pt x="288" y="235"/>
                    </a:cubicBezTo>
                    <a:cubicBezTo>
                      <a:pt x="298" y="238"/>
                      <a:pt x="298" y="238"/>
                      <a:pt x="298" y="238"/>
                    </a:cubicBezTo>
                    <a:cubicBezTo>
                      <a:pt x="303" y="243"/>
                      <a:pt x="303" y="243"/>
                      <a:pt x="303" y="243"/>
                    </a:cubicBezTo>
                    <a:cubicBezTo>
                      <a:pt x="308" y="243"/>
                      <a:pt x="308" y="243"/>
                      <a:pt x="308" y="243"/>
                    </a:cubicBezTo>
                    <a:cubicBezTo>
                      <a:pt x="309" y="239"/>
                      <a:pt x="309" y="239"/>
                      <a:pt x="309" y="239"/>
                    </a:cubicBezTo>
                    <a:cubicBezTo>
                      <a:pt x="313" y="240"/>
                      <a:pt x="313" y="240"/>
                      <a:pt x="313" y="240"/>
                    </a:cubicBezTo>
                    <a:cubicBezTo>
                      <a:pt x="318" y="243"/>
                      <a:pt x="318" y="243"/>
                      <a:pt x="318" y="243"/>
                    </a:cubicBezTo>
                    <a:cubicBezTo>
                      <a:pt x="319" y="240"/>
                      <a:pt x="319" y="240"/>
                      <a:pt x="319" y="240"/>
                    </a:cubicBezTo>
                    <a:cubicBezTo>
                      <a:pt x="316" y="238"/>
                      <a:pt x="316" y="238"/>
                      <a:pt x="316" y="238"/>
                    </a:cubicBezTo>
                    <a:cubicBezTo>
                      <a:pt x="317" y="235"/>
                      <a:pt x="317" y="235"/>
                      <a:pt x="317" y="235"/>
                    </a:cubicBezTo>
                    <a:cubicBezTo>
                      <a:pt x="310" y="231"/>
                      <a:pt x="310" y="231"/>
                      <a:pt x="310" y="231"/>
                    </a:cubicBezTo>
                    <a:cubicBezTo>
                      <a:pt x="307" y="227"/>
                      <a:pt x="307" y="227"/>
                      <a:pt x="307" y="227"/>
                    </a:cubicBezTo>
                    <a:cubicBezTo>
                      <a:pt x="306" y="224"/>
                      <a:pt x="306" y="224"/>
                      <a:pt x="306" y="224"/>
                    </a:cubicBezTo>
                    <a:cubicBezTo>
                      <a:pt x="311" y="226"/>
                      <a:pt x="311" y="226"/>
                      <a:pt x="311" y="226"/>
                    </a:cubicBezTo>
                    <a:cubicBezTo>
                      <a:pt x="314" y="229"/>
                      <a:pt x="314" y="229"/>
                      <a:pt x="314" y="229"/>
                    </a:cubicBezTo>
                    <a:cubicBezTo>
                      <a:pt x="321" y="231"/>
                      <a:pt x="321" y="231"/>
                      <a:pt x="321" y="231"/>
                    </a:cubicBezTo>
                    <a:cubicBezTo>
                      <a:pt x="327" y="229"/>
                      <a:pt x="327" y="229"/>
                      <a:pt x="327" y="229"/>
                    </a:cubicBezTo>
                    <a:cubicBezTo>
                      <a:pt x="333" y="229"/>
                      <a:pt x="333" y="229"/>
                      <a:pt x="333" y="229"/>
                    </a:cubicBezTo>
                    <a:cubicBezTo>
                      <a:pt x="337" y="231"/>
                      <a:pt x="337" y="231"/>
                      <a:pt x="337" y="231"/>
                    </a:cubicBezTo>
                    <a:cubicBezTo>
                      <a:pt x="341" y="230"/>
                      <a:pt x="341" y="230"/>
                      <a:pt x="341" y="230"/>
                    </a:cubicBezTo>
                    <a:cubicBezTo>
                      <a:pt x="345" y="228"/>
                      <a:pt x="345" y="228"/>
                      <a:pt x="345" y="228"/>
                    </a:cubicBezTo>
                    <a:cubicBezTo>
                      <a:pt x="351" y="230"/>
                      <a:pt x="351" y="230"/>
                      <a:pt x="351" y="230"/>
                    </a:cubicBezTo>
                    <a:cubicBezTo>
                      <a:pt x="353" y="236"/>
                      <a:pt x="353" y="236"/>
                      <a:pt x="353" y="236"/>
                    </a:cubicBezTo>
                    <a:cubicBezTo>
                      <a:pt x="356" y="238"/>
                      <a:pt x="356" y="238"/>
                      <a:pt x="356" y="238"/>
                    </a:cubicBezTo>
                    <a:cubicBezTo>
                      <a:pt x="364" y="234"/>
                      <a:pt x="364" y="234"/>
                      <a:pt x="364" y="234"/>
                    </a:cubicBezTo>
                    <a:cubicBezTo>
                      <a:pt x="366" y="234"/>
                      <a:pt x="366" y="234"/>
                      <a:pt x="366" y="234"/>
                    </a:cubicBezTo>
                    <a:cubicBezTo>
                      <a:pt x="372" y="243"/>
                      <a:pt x="372" y="243"/>
                      <a:pt x="372" y="243"/>
                    </a:cubicBezTo>
                    <a:cubicBezTo>
                      <a:pt x="373" y="250"/>
                      <a:pt x="373" y="250"/>
                      <a:pt x="373" y="250"/>
                    </a:cubicBezTo>
                    <a:cubicBezTo>
                      <a:pt x="371" y="261"/>
                      <a:pt x="371" y="261"/>
                      <a:pt x="371" y="261"/>
                    </a:cubicBezTo>
                    <a:cubicBezTo>
                      <a:pt x="373" y="268"/>
                      <a:pt x="373" y="268"/>
                      <a:pt x="373" y="268"/>
                    </a:cubicBezTo>
                    <a:cubicBezTo>
                      <a:pt x="378" y="271"/>
                      <a:pt x="378" y="271"/>
                      <a:pt x="378" y="271"/>
                    </a:cubicBezTo>
                    <a:cubicBezTo>
                      <a:pt x="385" y="285"/>
                      <a:pt x="385" y="285"/>
                      <a:pt x="385" y="285"/>
                    </a:cubicBezTo>
                    <a:cubicBezTo>
                      <a:pt x="391" y="288"/>
                      <a:pt x="391" y="288"/>
                      <a:pt x="391" y="288"/>
                    </a:cubicBezTo>
                    <a:cubicBezTo>
                      <a:pt x="392" y="290"/>
                      <a:pt x="392" y="290"/>
                      <a:pt x="392" y="290"/>
                    </a:cubicBezTo>
                    <a:cubicBezTo>
                      <a:pt x="389" y="295"/>
                      <a:pt x="389" y="295"/>
                      <a:pt x="389" y="295"/>
                    </a:cubicBezTo>
                    <a:cubicBezTo>
                      <a:pt x="395" y="289"/>
                      <a:pt x="395" y="289"/>
                      <a:pt x="395" y="289"/>
                    </a:cubicBezTo>
                    <a:cubicBezTo>
                      <a:pt x="398" y="279"/>
                      <a:pt x="398" y="279"/>
                      <a:pt x="398" y="279"/>
                    </a:cubicBezTo>
                    <a:cubicBezTo>
                      <a:pt x="397" y="261"/>
                      <a:pt x="397" y="261"/>
                      <a:pt x="397" y="261"/>
                    </a:cubicBezTo>
                    <a:cubicBezTo>
                      <a:pt x="387" y="232"/>
                      <a:pt x="387" y="232"/>
                      <a:pt x="387" y="232"/>
                    </a:cubicBezTo>
                    <a:cubicBezTo>
                      <a:pt x="387" y="221"/>
                      <a:pt x="387" y="221"/>
                      <a:pt x="387" y="221"/>
                    </a:cubicBezTo>
                    <a:cubicBezTo>
                      <a:pt x="391" y="206"/>
                      <a:pt x="391" y="206"/>
                      <a:pt x="391" y="206"/>
                    </a:cubicBezTo>
                    <a:cubicBezTo>
                      <a:pt x="401" y="201"/>
                      <a:pt x="401" y="201"/>
                      <a:pt x="401" y="201"/>
                    </a:cubicBezTo>
                    <a:cubicBezTo>
                      <a:pt x="415" y="191"/>
                      <a:pt x="415" y="191"/>
                      <a:pt x="415" y="191"/>
                    </a:cubicBezTo>
                    <a:cubicBezTo>
                      <a:pt x="433" y="170"/>
                      <a:pt x="433" y="170"/>
                      <a:pt x="433" y="170"/>
                    </a:cubicBezTo>
                    <a:cubicBezTo>
                      <a:pt x="434" y="156"/>
                      <a:pt x="434" y="156"/>
                      <a:pt x="434" y="156"/>
                    </a:cubicBezTo>
                    <a:cubicBezTo>
                      <a:pt x="428" y="152"/>
                      <a:pt x="428" y="152"/>
                      <a:pt x="428" y="152"/>
                    </a:cubicBezTo>
                    <a:cubicBezTo>
                      <a:pt x="426" y="147"/>
                      <a:pt x="426" y="147"/>
                      <a:pt x="426" y="147"/>
                    </a:cubicBezTo>
                    <a:cubicBezTo>
                      <a:pt x="426" y="133"/>
                      <a:pt x="426" y="133"/>
                      <a:pt x="426" y="133"/>
                    </a:cubicBezTo>
                    <a:cubicBezTo>
                      <a:pt x="431" y="122"/>
                      <a:pt x="431" y="122"/>
                      <a:pt x="431" y="122"/>
                    </a:cubicBezTo>
                    <a:cubicBezTo>
                      <a:pt x="431" y="130"/>
                      <a:pt x="431" y="130"/>
                      <a:pt x="431" y="130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1" y="137"/>
                      <a:pt x="431" y="137"/>
                      <a:pt x="431" y="137"/>
                    </a:cubicBezTo>
                    <a:cubicBezTo>
                      <a:pt x="435" y="143"/>
                      <a:pt x="435" y="143"/>
                      <a:pt x="435" y="143"/>
                    </a:cubicBezTo>
                    <a:cubicBezTo>
                      <a:pt x="434" y="150"/>
                      <a:pt x="434" y="150"/>
                      <a:pt x="434" y="150"/>
                    </a:cubicBezTo>
                    <a:cubicBezTo>
                      <a:pt x="442" y="136"/>
                      <a:pt x="442" y="136"/>
                      <a:pt x="442" y="136"/>
                    </a:cubicBezTo>
                    <a:cubicBezTo>
                      <a:pt x="443" y="130"/>
                      <a:pt x="443" y="130"/>
                      <a:pt x="443" y="130"/>
                    </a:cubicBezTo>
                    <a:cubicBezTo>
                      <a:pt x="438" y="125"/>
                      <a:pt x="438" y="125"/>
                      <a:pt x="438" y="125"/>
                    </a:cubicBezTo>
                    <a:cubicBezTo>
                      <a:pt x="439" y="115"/>
                      <a:pt x="439" y="115"/>
                      <a:pt x="439" y="115"/>
                    </a:cubicBezTo>
                    <a:cubicBezTo>
                      <a:pt x="443" y="121"/>
                      <a:pt x="443" y="121"/>
                      <a:pt x="443" y="121"/>
                    </a:cubicBezTo>
                    <a:cubicBezTo>
                      <a:pt x="445" y="127"/>
                      <a:pt x="445" y="127"/>
                      <a:pt x="445" y="127"/>
                    </a:cubicBezTo>
                    <a:cubicBezTo>
                      <a:pt x="455" y="108"/>
                      <a:pt x="455" y="108"/>
                      <a:pt x="455" y="108"/>
                    </a:cubicBezTo>
                    <a:cubicBezTo>
                      <a:pt x="451" y="107"/>
                      <a:pt x="451" y="107"/>
                      <a:pt x="451" y="107"/>
                    </a:cubicBezTo>
                    <a:cubicBezTo>
                      <a:pt x="452" y="104"/>
                      <a:pt x="452" y="104"/>
                      <a:pt x="452" y="104"/>
                    </a:cubicBezTo>
                    <a:cubicBezTo>
                      <a:pt x="458" y="97"/>
                      <a:pt x="458" y="97"/>
                      <a:pt x="458" y="97"/>
                    </a:cubicBezTo>
                    <a:cubicBezTo>
                      <a:pt x="473" y="93"/>
                      <a:pt x="473" y="93"/>
                      <a:pt x="473" y="93"/>
                    </a:cubicBezTo>
                    <a:cubicBezTo>
                      <a:pt x="484" y="91"/>
                      <a:pt x="484" y="91"/>
                      <a:pt x="484" y="91"/>
                    </a:cubicBezTo>
                    <a:cubicBezTo>
                      <a:pt x="485" y="88"/>
                      <a:pt x="485" y="88"/>
                      <a:pt x="485" y="88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2" y="77"/>
                      <a:pt x="482" y="77"/>
                      <a:pt x="482" y="77"/>
                    </a:cubicBezTo>
                    <a:cubicBezTo>
                      <a:pt x="494" y="69"/>
                      <a:pt x="494" y="69"/>
                      <a:pt x="494" y="69"/>
                    </a:cubicBezTo>
                    <a:cubicBezTo>
                      <a:pt x="496" y="64"/>
                      <a:pt x="496" y="64"/>
                      <a:pt x="496" y="64"/>
                    </a:cubicBezTo>
                    <a:cubicBezTo>
                      <a:pt x="498" y="66"/>
                      <a:pt x="498" y="66"/>
                      <a:pt x="498" y="66"/>
                    </a:cubicBezTo>
                    <a:cubicBezTo>
                      <a:pt x="498" y="69"/>
                      <a:pt x="498" y="69"/>
                      <a:pt x="498" y="69"/>
                    </a:cubicBezTo>
                    <a:cubicBezTo>
                      <a:pt x="511" y="61"/>
                      <a:pt x="511" y="61"/>
                      <a:pt x="511" y="61"/>
                    </a:cubicBezTo>
                    <a:cubicBezTo>
                      <a:pt x="511" y="54"/>
                      <a:pt x="511" y="54"/>
                      <a:pt x="511" y="54"/>
                    </a:cubicBezTo>
                    <a:cubicBezTo>
                      <a:pt x="515" y="54"/>
                      <a:pt x="515" y="54"/>
                      <a:pt x="515" y="54"/>
                    </a:cubicBezTo>
                    <a:lnTo>
                      <a:pt x="513" y="44"/>
                    </a:lnTo>
                    <a:close/>
                  </a:path>
                </a:pathLst>
              </a:custGeom>
              <a:solidFill>
                <a:srgbClr val="7126FF"/>
              </a:solidFill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17" name="Freeform 318">
              <a:extLst>
                <a:ext uri="{FF2B5EF4-FFF2-40B4-BE49-F238E27FC236}">
                  <a16:creationId xmlns:a16="http://schemas.microsoft.com/office/drawing/2014/main" id="{0C19D264-B042-5630-95EC-465792832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" y="1636712"/>
              <a:ext cx="877887" cy="735012"/>
            </a:xfrm>
            <a:custGeom>
              <a:avLst/>
              <a:gdLst>
                <a:gd name="T0" fmla="*/ 314 w 327"/>
                <a:gd name="T1" fmla="*/ 227 h 274"/>
                <a:gd name="T2" fmla="*/ 273 w 327"/>
                <a:gd name="T3" fmla="*/ 206 h 274"/>
                <a:gd name="T4" fmla="*/ 243 w 327"/>
                <a:gd name="T5" fmla="*/ 194 h 274"/>
                <a:gd name="T6" fmla="*/ 235 w 327"/>
                <a:gd name="T7" fmla="*/ 35 h 274"/>
                <a:gd name="T8" fmla="*/ 200 w 327"/>
                <a:gd name="T9" fmla="*/ 28 h 274"/>
                <a:gd name="T10" fmla="*/ 193 w 327"/>
                <a:gd name="T11" fmla="*/ 20 h 274"/>
                <a:gd name="T12" fmla="*/ 179 w 327"/>
                <a:gd name="T13" fmla="*/ 11 h 274"/>
                <a:gd name="T14" fmla="*/ 165 w 327"/>
                <a:gd name="T15" fmla="*/ 4 h 274"/>
                <a:gd name="T16" fmla="*/ 137 w 327"/>
                <a:gd name="T17" fmla="*/ 4 h 274"/>
                <a:gd name="T18" fmla="*/ 110 w 327"/>
                <a:gd name="T19" fmla="*/ 4 h 274"/>
                <a:gd name="T20" fmla="*/ 59 w 327"/>
                <a:gd name="T21" fmla="*/ 39 h 274"/>
                <a:gd name="T22" fmla="*/ 29 w 327"/>
                <a:gd name="T23" fmla="*/ 56 h 274"/>
                <a:gd name="T24" fmla="*/ 38 w 327"/>
                <a:gd name="T25" fmla="*/ 68 h 274"/>
                <a:gd name="T26" fmla="*/ 63 w 327"/>
                <a:gd name="T27" fmla="*/ 100 h 274"/>
                <a:gd name="T28" fmla="*/ 54 w 327"/>
                <a:gd name="T29" fmla="*/ 104 h 274"/>
                <a:gd name="T30" fmla="*/ 47 w 327"/>
                <a:gd name="T31" fmla="*/ 109 h 274"/>
                <a:gd name="T32" fmla="*/ 34 w 327"/>
                <a:gd name="T33" fmla="*/ 98 h 274"/>
                <a:gd name="T34" fmla="*/ 2 w 327"/>
                <a:gd name="T35" fmla="*/ 123 h 274"/>
                <a:gd name="T36" fmla="*/ 11 w 327"/>
                <a:gd name="T37" fmla="*/ 128 h 274"/>
                <a:gd name="T38" fmla="*/ 34 w 327"/>
                <a:gd name="T39" fmla="*/ 135 h 274"/>
                <a:gd name="T40" fmla="*/ 44 w 327"/>
                <a:gd name="T41" fmla="*/ 132 h 274"/>
                <a:gd name="T42" fmla="*/ 62 w 327"/>
                <a:gd name="T43" fmla="*/ 125 h 274"/>
                <a:gd name="T44" fmla="*/ 59 w 327"/>
                <a:gd name="T45" fmla="*/ 137 h 274"/>
                <a:gd name="T46" fmla="*/ 63 w 327"/>
                <a:gd name="T47" fmla="*/ 150 h 274"/>
                <a:gd name="T48" fmla="*/ 40 w 327"/>
                <a:gd name="T49" fmla="*/ 157 h 274"/>
                <a:gd name="T50" fmla="*/ 27 w 327"/>
                <a:gd name="T51" fmla="*/ 179 h 274"/>
                <a:gd name="T52" fmla="*/ 20 w 327"/>
                <a:gd name="T53" fmla="*/ 187 h 274"/>
                <a:gd name="T54" fmla="*/ 32 w 327"/>
                <a:gd name="T55" fmla="*/ 194 h 274"/>
                <a:gd name="T56" fmla="*/ 42 w 327"/>
                <a:gd name="T57" fmla="*/ 211 h 274"/>
                <a:gd name="T58" fmla="*/ 53 w 327"/>
                <a:gd name="T59" fmla="*/ 201 h 274"/>
                <a:gd name="T60" fmla="*/ 54 w 327"/>
                <a:gd name="T61" fmla="*/ 224 h 274"/>
                <a:gd name="T62" fmla="*/ 71 w 327"/>
                <a:gd name="T63" fmla="*/ 218 h 274"/>
                <a:gd name="T64" fmla="*/ 87 w 327"/>
                <a:gd name="T65" fmla="*/ 219 h 274"/>
                <a:gd name="T66" fmla="*/ 103 w 327"/>
                <a:gd name="T67" fmla="*/ 217 h 274"/>
                <a:gd name="T68" fmla="*/ 85 w 327"/>
                <a:gd name="T69" fmla="*/ 244 h 274"/>
                <a:gd name="T70" fmla="*/ 65 w 327"/>
                <a:gd name="T71" fmla="*/ 261 h 274"/>
                <a:gd name="T72" fmla="*/ 54 w 327"/>
                <a:gd name="T73" fmla="*/ 260 h 274"/>
                <a:gd name="T74" fmla="*/ 44 w 327"/>
                <a:gd name="T75" fmla="*/ 269 h 274"/>
                <a:gd name="T76" fmla="*/ 53 w 327"/>
                <a:gd name="T77" fmla="*/ 271 h 274"/>
                <a:gd name="T78" fmla="*/ 59 w 327"/>
                <a:gd name="T79" fmla="*/ 270 h 274"/>
                <a:gd name="T80" fmla="*/ 88 w 327"/>
                <a:gd name="T81" fmla="*/ 251 h 274"/>
                <a:gd name="T82" fmla="*/ 130 w 327"/>
                <a:gd name="T83" fmla="*/ 221 h 274"/>
                <a:gd name="T84" fmla="*/ 135 w 327"/>
                <a:gd name="T85" fmla="*/ 204 h 274"/>
                <a:gd name="T86" fmla="*/ 154 w 327"/>
                <a:gd name="T87" fmla="*/ 186 h 274"/>
                <a:gd name="T88" fmla="*/ 164 w 327"/>
                <a:gd name="T89" fmla="*/ 192 h 274"/>
                <a:gd name="T90" fmla="*/ 145 w 327"/>
                <a:gd name="T91" fmla="*/ 207 h 274"/>
                <a:gd name="T92" fmla="*/ 143 w 327"/>
                <a:gd name="T93" fmla="*/ 218 h 274"/>
                <a:gd name="T94" fmla="*/ 168 w 327"/>
                <a:gd name="T95" fmla="*/ 207 h 274"/>
                <a:gd name="T96" fmla="*/ 175 w 327"/>
                <a:gd name="T97" fmla="*/ 196 h 274"/>
                <a:gd name="T98" fmla="*/ 186 w 327"/>
                <a:gd name="T99" fmla="*/ 193 h 274"/>
                <a:gd name="T100" fmla="*/ 192 w 327"/>
                <a:gd name="T101" fmla="*/ 196 h 274"/>
                <a:gd name="T102" fmla="*/ 203 w 327"/>
                <a:gd name="T103" fmla="*/ 202 h 274"/>
                <a:gd name="T104" fmla="*/ 222 w 327"/>
                <a:gd name="T105" fmla="*/ 204 h 274"/>
                <a:gd name="T106" fmla="*/ 235 w 327"/>
                <a:gd name="T107" fmla="*/ 209 h 274"/>
                <a:gd name="T108" fmla="*/ 248 w 327"/>
                <a:gd name="T109" fmla="*/ 218 h 274"/>
                <a:gd name="T110" fmla="*/ 258 w 327"/>
                <a:gd name="T111" fmla="*/ 223 h 274"/>
                <a:gd name="T112" fmla="*/ 279 w 327"/>
                <a:gd name="T113" fmla="*/ 229 h 274"/>
                <a:gd name="T114" fmla="*/ 290 w 327"/>
                <a:gd name="T115" fmla="*/ 223 h 274"/>
                <a:gd name="T116" fmla="*/ 304 w 327"/>
                <a:gd name="T117" fmla="*/ 242 h 274"/>
                <a:gd name="T118" fmla="*/ 316 w 327"/>
                <a:gd name="T119" fmla="*/ 261 h 274"/>
                <a:gd name="T120" fmla="*/ 327 w 327"/>
                <a:gd name="T121" fmla="*/ 263 h 274"/>
                <a:gd name="T122" fmla="*/ 321 w 327"/>
                <a:gd name="T123" fmla="*/ 24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27" h="274">
                  <a:moveTo>
                    <a:pt x="321" y="240"/>
                  </a:moveTo>
                  <a:cubicBezTo>
                    <a:pt x="314" y="227"/>
                    <a:pt x="314" y="227"/>
                    <a:pt x="314" y="227"/>
                  </a:cubicBezTo>
                  <a:cubicBezTo>
                    <a:pt x="307" y="215"/>
                    <a:pt x="307" y="215"/>
                    <a:pt x="307" y="215"/>
                  </a:cubicBezTo>
                  <a:cubicBezTo>
                    <a:pt x="273" y="206"/>
                    <a:pt x="273" y="206"/>
                    <a:pt x="273" y="206"/>
                  </a:cubicBezTo>
                  <a:cubicBezTo>
                    <a:pt x="255" y="194"/>
                    <a:pt x="255" y="194"/>
                    <a:pt x="255" y="194"/>
                  </a:cubicBezTo>
                  <a:cubicBezTo>
                    <a:pt x="243" y="194"/>
                    <a:pt x="243" y="194"/>
                    <a:pt x="243" y="194"/>
                  </a:cubicBezTo>
                  <a:cubicBezTo>
                    <a:pt x="235" y="188"/>
                    <a:pt x="235" y="188"/>
                    <a:pt x="235" y="188"/>
                  </a:cubicBezTo>
                  <a:cubicBezTo>
                    <a:pt x="235" y="35"/>
                    <a:pt x="235" y="35"/>
                    <a:pt x="235" y="35"/>
                  </a:cubicBezTo>
                  <a:cubicBezTo>
                    <a:pt x="233" y="35"/>
                    <a:pt x="230" y="35"/>
                    <a:pt x="227" y="34"/>
                  </a:cubicBezTo>
                  <a:cubicBezTo>
                    <a:pt x="218" y="33"/>
                    <a:pt x="209" y="30"/>
                    <a:pt x="200" y="28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197" y="21"/>
                    <a:pt x="195" y="21"/>
                    <a:pt x="193" y="20"/>
                  </a:cubicBezTo>
                  <a:cubicBezTo>
                    <a:pt x="188" y="19"/>
                    <a:pt x="184" y="18"/>
                    <a:pt x="180" y="18"/>
                  </a:cubicBezTo>
                  <a:cubicBezTo>
                    <a:pt x="179" y="11"/>
                    <a:pt x="179" y="11"/>
                    <a:pt x="179" y="11"/>
                  </a:cubicBezTo>
                  <a:cubicBezTo>
                    <a:pt x="160" y="10"/>
                    <a:pt x="160" y="10"/>
                    <a:pt x="160" y="10"/>
                  </a:cubicBezTo>
                  <a:cubicBezTo>
                    <a:pt x="165" y="4"/>
                    <a:pt x="165" y="4"/>
                    <a:pt x="165" y="4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37" y="4"/>
                    <a:pt x="137" y="4"/>
                    <a:pt x="137" y="4"/>
                  </a:cubicBezTo>
                  <a:cubicBezTo>
                    <a:pt x="134" y="4"/>
                    <a:pt x="131" y="3"/>
                    <a:pt x="129" y="3"/>
                  </a:cubicBezTo>
                  <a:cubicBezTo>
                    <a:pt x="122" y="3"/>
                    <a:pt x="116" y="3"/>
                    <a:pt x="110" y="4"/>
                  </a:cubicBezTo>
                  <a:cubicBezTo>
                    <a:pt x="76" y="26"/>
                    <a:pt x="76" y="26"/>
                    <a:pt x="76" y="26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3"/>
                    <a:pt x="36" y="66"/>
                    <a:pt x="38" y="68"/>
                  </a:cubicBezTo>
                  <a:cubicBezTo>
                    <a:pt x="42" y="76"/>
                    <a:pt x="46" y="82"/>
                    <a:pt x="50" y="89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53" y="99"/>
                    <a:pt x="53" y="99"/>
                    <a:pt x="53" y="99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9" y="109"/>
                    <a:pt x="59" y="109"/>
                    <a:pt x="59" y="109"/>
                  </a:cubicBezTo>
                  <a:cubicBezTo>
                    <a:pt x="55" y="109"/>
                    <a:pt x="51" y="110"/>
                    <a:pt x="47" y="109"/>
                  </a:cubicBezTo>
                  <a:cubicBezTo>
                    <a:pt x="44" y="109"/>
                    <a:pt x="40" y="108"/>
                    <a:pt x="37" y="107"/>
                  </a:cubicBezTo>
                  <a:cubicBezTo>
                    <a:pt x="34" y="98"/>
                    <a:pt x="34" y="98"/>
                    <a:pt x="34" y="98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14" y="124"/>
                    <a:pt x="14" y="124"/>
                    <a:pt x="14" y="124"/>
                  </a:cubicBezTo>
                  <a:cubicBezTo>
                    <a:pt x="11" y="128"/>
                    <a:pt x="11" y="128"/>
                    <a:pt x="11" y="128"/>
                  </a:cubicBezTo>
                  <a:cubicBezTo>
                    <a:pt x="23" y="136"/>
                    <a:pt x="23" y="136"/>
                    <a:pt x="23" y="136"/>
                  </a:cubicBezTo>
                  <a:cubicBezTo>
                    <a:pt x="34" y="135"/>
                    <a:pt x="34" y="135"/>
                    <a:pt x="34" y="135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44" y="132"/>
                    <a:pt x="44" y="132"/>
                    <a:pt x="44" y="132"/>
                  </a:cubicBezTo>
                  <a:cubicBezTo>
                    <a:pt x="54" y="131"/>
                    <a:pt x="54" y="131"/>
                    <a:pt x="54" y="131"/>
                  </a:cubicBezTo>
                  <a:cubicBezTo>
                    <a:pt x="62" y="125"/>
                    <a:pt x="62" y="125"/>
                    <a:pt x="62" y="125"/>
                  </a:cubicBezTo>
                  <a:cubicBezTo>
                    <a:pt x="67" y="128"/>
                    <a:pt x="67" y="128"/>
                    <a:pt x="67" y="128"/>
                  </a:cubicBezTo>
                  <a:cubicBezTo>
                    <a:pt x="59" y="137"/>
                    <a:pt x="59" y="137"/>
                    <a:pt x="59" y="137"/>
                  </a:cubicBezTo>
                  <a:cubicBezTo>
                    <a:pt x="63" y="138"/>
                    <a:pt x="63" y="138"/>
                    <a:pt x="63" y="138"/>
                  </a:cubicBezTo>
                  <a:cubicBezTo>
                    <a:pt x="63" y="150"/>
                    <a:pt x="63" y="150"/>
                    <a:pt x="63" y="150"/>
                  </a:cubicBezTo>
                  <a:cubicBezTo>
                    <a:pt x="45" y="158"/>
                    <a:pt x="45" y="158"/>
                    <a:pt x="45" y="158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37" y="162"/>
                    <a:pt x="33" y="166"/>
                    <a:pt x="31" y="171"/>
                  </a:cubicBezTo>
                  <a:cubicBezTo>
                    <a:pt x="29" y="173"/>
                    <a:pt x="28" y="176"/>
                    <a:pt x="27" y="179"/>
                  </a:cubicBezTo>
                  <a:cubicBezTo>
                    <a:pt x="20" y="182"/>
                    <a:pt x="20" y="182"/>
                    <a:pt x="20" y="182"/>
                  </a:cubicBezTo>
                  <a:cubicBezTo>
                    <a:pt x="20" y="187"/>
                    <a:pt x="20" y="187"/>
                    <a:pt x="20" y="187"/>
                  </a:cubicBezTo>
                  <a:cubicBezTo>
                    <a:pt x="28" y="189"/>
                    <a:pt x="28" y="189"/>
                    <a:pt x="28" y="189"/>
                  </a:cubicBezTo>
                  <a:cubicBezTo>
                    <a:pt x="32" y="194"/>
                    <a:pt x="32" y="194"/>
                    <a:pt x="32" y="194"/>
                  </a:cubicBezTo>
                  <a:cubicBezTo>
                    <a:pt x="32" y="201"/>
                    <a:pt x="32" y="201"/>
                    <a:pt x="32" y="201"/>
                  </a:cubicBezTo>
                  <a:cubicBezTo>
                    <a:pt x="42" y="211"/>
                    <a:pt x="42" y="211"/>
                    <a:pt x="42" y="211"/>
                  </a:cubicBezTo>
                  <a:cubicBezTo>
                    <a:pt x="47" y="212"/>
                    <a:pt x="47" y="212"/>
                    <a:pt x="47" y="212"/>
                  </a:cubicBezTo>
                  <a:cubicBezTo>
                    <a:pt x="53" y="201"/>
                    <a:pt x="53" y="201"/>
                    <a:pt x="53" y="201"/>
                  </a:cubicBezTo>
                  <a:cubicBezTo>
                    <a:pt x="59" y="213"/>
                    <a:pt x="59" y="213"/>
                    <a:pt x="59" y="213"/>
                  </a:cubicBezTo>
                  <a:cubicBezTo>
                    <a:pt x="54" y="224"/>
                    <a:pt x="54" y="224"/>
                    <a:pt x="54" y="224"/>
                  </a:cubicBezTo>
                  <a:cubicBezTo>
                    <a:pt x="59" y="227"/>
                    <a:pt x="59" y="227"/>
                    <a:pt x="59" y="227"/>
                  </a:cubicBezTo>
                  <a:cubicBezTo>
                    <a:pt x="71" y="218"/>
                    <a:pt x="71" y="218"/>
                    <a:pt x="71" y="218"/>
                  </a:cubicBezTo>
                  <a:cubicBezTo>
                    <a:pt x="83" y="229"/>
                    <a:pt x="83" y="229"/>
                    <a:pt x="83" y="229"/>
                  </a:cubicBezTo>
                  <a:cubicBezTo>
                    <a:pt x="87" y="219"/>
                    <a:pt x="87" y="219"/>
                    <a:pt x="87" y="219"/>
                  </a:cubicBezTo>
                  <a:cubicBezTo>
                    <a:pt x="90" y="221"/>
                    <a:pt x="90" y="221"/>
                    <a:pt x="90" y="221"/>
                  </a:cubicBezTo>
                  <a:cubicBezTo>
                    <a:pt x="103" y="217"/>
                    <a:pt x="103" y="217"/>
                    <a:pt x="103" y="217"/>
                  </a:cubicBezTo>
                  <a:cubicBezTo>
                    <a:pt x="100" y="220"/>
                    <a:pt x="97" y="223"/>
                    <a:pt x="95" y="227"/>
                  </a:cubicBezTo>
                  <a:cubicBezTo>
                    <a:pt x="91" y="232"/>
                    <a:pt x="88" y="238"/>
                    <a:pt x="85" y="244"/>
                  </a:cubicBezTo>
                  <a:cubicBezTo>
                    <a:pt x="70" y="253"/>
                    <a:pt x="70" y="253"/>
                    <a:pt x="70" y="253"/>
                  </a:cubicBezTo>
                  <a:cubicBezTo>
                    <a:pt x="65" y="261"/>
                    <a:pt x="65" y="261"/>
                    <a:pt x="65" y="261"/>
                  </a:cubicBezTo>
                  <a:cubicBezTo>
                    <a:pt x="61" y="257"/>
                    <a:pt x="61" y="257"/>
                    <a:pt x="61" y="257"/>
                  </a:cubicBezTo>
                  <a:cubicBezTo>
                    <a:pt x="54" y="260"/>
                    <a:pt x="54" y="260"/>
                    <a:pt x="54" y="260"/>
                  </a:cubicBezTo>
                  <a:cubicBezTo>
                    <a:pt x="51" y="266"/>
                    <a:pt x="51" y="266"/>
                    <a:pt x="51" y="266"/>
                  </a:cubicBezTo>
                  <a:cubicBezTo>
                    <a:pt x="44" y="269"/>
                    <a:pt x="44" y="269"/>
                    <a:pt x="44" y="269"/>
                  </a:cubicBezTo>
                  <a:cubicBezTo>
                    <a:pt x="44" y="274"/>
                    <a:pt x="44" y="274"/>
                    <a:pt x="44" y="274"/>
                  </a:cubicBezTo>
                  <a:cubicBezTo>
                    <a:pt x="53" y="271"/>
                    <a:pt x="53" y="271"/>
                    <a:pt x="53" y="271"/>
                  </a:cubicBezTo>
                  <a:cubicBezTo>
                    <a:pt x="57" y="266"/>
                    <a:pt x="57" y="266"/>
                    <a:pt x="57" y="266"/>
                  </a:cubicBezTo>
                  <a:cubicBezTo>
                    <a:pt x="59" y="270"/>
                    <a:pt x="59" y="270"/>
                    <a:pt x="59" y="270"/>
                  </a:cubicBezTo>
                  <a:cubicBezTo>
                    <a:pt x="89" y="257"/>
                    <a:pt x="89" y="257"/>
                    <a:pt x="89" y="257"/>
                  </a:cubicBezTo>
                  <a:cubicBezTo>
                    <a:pt x="88" y="251"/>
                    <a:pt x="88" y="251"/>
                    <a:pt x="88" y="251"/>
                  </a:cubicBezTo>
                  <a:cubicBezTo>
                    <a:pt x="97" y="252"/>
                    <a:pt x="97" y="252"/>
                    <a:pt x="97" y="252"/>
                  </a:cubicBezTo>
                  <a:cubicBezTo>
                    <a:pt x="130" y="221"/>
                    <a:pt x="130" y="221"/>
                    <a:pt x="130" y="221"/>
                  </a:cubicBezTo>
                  <a:cubicBezTo>
                    <a:pt x="124" y="218"/>
                    <a:pt x="124" y="218"/>
                    <a:pt x="124" y="218"/>
                  </a:cubicBezTo>
                  <a:cubicBezTo>
                    <a:pt x="135" y="204"/>
                    <a:pt x="135" y="204"/>
                    <a:pt x="135" y="204"/>
                  </a:cubicBezTo>
                  <a:cubicBezTo>
                    <a:pt x="139" y="203"/>
                    <a:pt x="139" y="203"/>
                    <a:pt x="139" y="203"/>
                  </a:cubicBezTo>
                  <a:cubicBezTo>
                    <a:pt x="154" y="186"/>
                    <a:pt x="154" y="186"/>
                    <a:pt x="154" y="186"/>
                  </a:cubicBezTo>
                  <a:cubicBezTo>
                    <a:pt x="164" y="184"/>
                    <a:pt x="164" y="184"/>
                    <a:pt x="164" y="184"/>
                  </a:cubicBezTo>
                  <a:cubicBezTo>
                    <a:pt x="164" y="192"/>
                    <a:pt x="164" y="192"/>
                    <a:pt x="164" y="192"/>
                  </a:cubicBezTo>
                  <a:cubicBezTo>
                    <a:pt x="157" y="192"/>
                    <a:pt x="157" y="192"/>
                    <a:pt x="157" y="192"/>
                  </a:cubicBezTo>
                  <a:cubicBezTo>
                    <a:pt x="145" y="207"/>
                    <a:pt x="145" y="207"/>
                    <a:pt x="145" y="207"/>
                  </a:cubicBezTo>
                  <a:cubicBezTo>
                    <a:pt x="147" y="212"/>
                    <a:pt x="147" y="212"/>
                    <a:pt x="147" y="212"/>
                  </a:cubicBezTo>
                  <a:cubicBezTo>
                    <a:pt x="143" y="218"/>
                    <a:pt x="143" y="218"/>
                    <a:pt x="143" y="218"/>
                  </a:cubicBezTo>
                  <a:cubicBezTo>
                    <a:pt x="149" y="220"/>
                    <a:pt x="149" y="220"/>
                    <a:pt x="149" y="220"/>
                  </a:cubicBezTo>
                  <a:cubicBezTo>
                    <a:pt x="168" y="207"/>
                    <a:pt x="168" y="207"/>
                    <a:pt x="168" y="207"/>
                  </a:cubicBezTo>
                  <a:cubicBezTo>
                    <a:pt x="177" y="207"/>
                    <a:pt x="177" y="207"/>
                    <a:pt x="177" y="207"/>
                  </a:cubicBezTo>
                  <a:cubicBezTo>
                    <a:pt x="175" y="196"/>
                    <a:pt x="175" y="196"/>
                    <a:pt x="175" y="196"/>
                  </a:cubicBezTo>
                  <a:cubicBezTo>
                    <a:pt x="180" y="192"/>
                    <a:pt x="180" y="192"/>
                    <a:pt x="180" y="192"/>
                  </a:cubicBezTo>
                  <a:cubicBezTo>
                    <a:pt x="186" y="193"/>
                    <a:pt x="186" y="193"/>
                    <a:pt x="186" y="193"/>
                  </a:cubicBezTo>
                  <a:cubicBezTo>
                    <a:pt x="193" y="190"/>
                    <a:pt x="193" y="190"/>
                    <a:pt x="193" y="190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4" y="198"/>
                    <a:pt x="196" y="199"/>
                    <a:pt x="197" y="200"/>
                  </a:cubicBezTo>
                  <a:cubicBezTo>
                    <a:pt x="199" y="201"/>
                    <a:pt x="201" y="202"/>
                    <a:pt x="203" y="202"/>
                  </a:cubicBezTo>
                  <a:cubicBezTo>
                    <a:pt x="207" y="204"/>
                    <a:pt x="212" y="206"/>
                    <a:pt x="216" y="207"/>
                  </a:cubicBezTo>
                  <a:cubicBezTo>
                    <a:pt x="222" y="204"/>
                    <a:pt x="222" y="204"/>
                    <a:pt x="222" y="204"/>
                  </a:cubicBezTo>
                  <a:cubicBezTo>
                    <a:pt x="224" y="210"/>
                    <a:pt x="224" y="210"/>
                    <a:pt x="224" y="210"/>
                  </a:cubicBezTo>
                  <a:cubicBezTo>
                    <a:pt x="235" y="209"/>
                    <a:pt x="235" y="209"/>
                    <a:pt x="235" y="209"/>
                  </a:cubicBezTo>
                  <a:cubicBezTo>
                    <a:pt x="237" y="209"/>
                    <a:pt x="237" y="209"/>
                    <a:pt x="237" y="209"/>
                  </a:cubicBezTo>
                  <a:cubicBezTo>
                    <a:pt x="248" y="218"/>
                    <a:pt x="248" y="218"/>
                    <a:pt x="248" y="218"/>
                  </a:cubicBezTo>
                  <a:cubicBezTo>
                    <a:pt x="257" y="215"/>
                    <a:pt x="257" y="215"/>
                    <a:pt x="257" y="215"/>
                  </a:cubicBezTo>
                  <a:cubicBezTo>
                    <a:pt x="258" y="223"/>
                    <a:pt x="258" y="223"/>
                    <a:pt x="258" y="223"/>
                  </a:cubicBezTo>
                  <a:cubicBezTo>
                    <a:pt x="276" y="232"/>
                    <a:pt x="276" y="232"/>
                    <a:pt x="276" y="232"/>
                  </a:cubicBezTo>
                  <a:cubicBezTo>
                    <a:pt x="279" y="229"/>
                    <a:pt x="279" y="229"/>
                    <a:pt x="279" y="229"/>
                  </a:cubicBezTo>
                  <a:cubicBezTo>
                    <a:pt x="287" y="228"/>
                    <a:pt x="287" y="228"/>
                    <a:pt x="287" y="228"/>
                  </a:cubicBezTo>
                  <a:cubicBezTo>
                    <a:pt x="290" y="223"/>
                    <a:pt x="290" y="223"/>
                    <a:pt x="290" y="223"/>
                  </a:cubicBezTo>
                  <a:cubicBezTo>
                    <a:pt x="302" y="235"/>
                    <a:pt x="302" y="235"/>
                    <a:pt x="302" y="235"/>
                  </a:cubicBezTo>
                  <a:cubicBezTo>
                    <a:pt x="304" y="242"/>
                    <a:pt x="304" y="242"/>
                    <a:pt x="304" y="242"/>
                  </a:cubicBezTo>
                  <a:cubicBezTo>
                    <a:pt x="309" y="249"/>
                    <a:pt x="309" y="249"/>
                    <a:pt x="309" y="249"/>
                  </a:cubicBezTo>
                  <a:cubicBezTo>
                    <a:pt x="316" y="261"/>
                    <a:pt x="316" y="261"/>
                    <a:pt x="316" y="261"/>
                  </a:cubicBezTo>
                  <a:cubicBezTo>
                    <a:pt x="320" y="267"/>
                    <a:pt x="320" y="267"/>
                    <a:pt x="320" y="267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21" y="252"/>
                    <a:pt x="321" y="252"/>
                    <a:pt x="321" y="252"/>
                  </a:cubicBezTo>
                  <a:lnTo>
                    <a:pt x="321" y="240"/>
                  </a:lnTo>
                  <a:close/>
                </a:path>
              </a:pathLst>
            </a:custGeom>
            <a:solidFill>
              <a:srgbClr val="FF7798"/>
            </a:solidFill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218" name="Groupe 217">
              <a:extLst>
                <a:ext uri="{FF2B5EF4-FFF2-40B4-BE49-F238E27FC236}">
                  <a16:creationId xmlns:a16="http://schemas.microsoft.com/office/drawing/2014/main" id="{19E0A040-70C8-8A98-7229-1C9FBA821656}"/>
                </a:ext>
              </a:extLst>
            </p:cNvPr>
            <p:cNvGrpSpPr/>
            <p:nvPr/>
          </p:nvGrpSpPr>
          <p:grpSpPr>
            <a:xfrm>
              <a:off x="815975" y="1308100"/>
              <a:ext cx="2112962" cy="1517650"/>
              <a:chOff x="815975" y="1308100"/>
              <a:chExt cx="2112962" cy="1517650"/>
            </a:xfrm>
            <a:grpFill/>
          </p:grpSpPr>
          <p:sp>
            <p:nvSpPr>
              <p:cNvPr id="219" name="Freeform 319">
                <a:extLst>
                  <a:ext uri="{FF2B5EF4-FFF2-40B4-BE49-F238E27FC236}">
                    <a16:creationId xmlns:a16="http://schemas.microsoft.com/office/drawing/2014/main" id="{6B7CF4FC-B971-E6CF-87EB-B0B7B0BBC9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3950" y="2522538"/>
                <a:ext cx="115887" cy="74612"/>
              </a:xfrm>
              <a:custGeom>
                <a:avLst/>
                <a:gdLst>
                  <a:gd name="T0" fmla="*/ 37 w 43"/>
                  <a:gd name="T1" fmla="*/ 17 h 28"/>
                  <a:gd name="T2" fmla="*/ 26 w 43"/>
                  <a:gd name="T3" fmla="*/ 15 h 28"/>
                  <a:gd name="T4" fmla="*/ 16 w 43"/>
                  <a:gd name="T5" fmla="*/ 4 h 28"/>
                  <a:gd name="T6" fmla="*/ 0 w 43"/>
                  <a:gd name="T7" fmla="*/ 0 h 28"/>
                  <a:gd name="T8" fmla="*/ 0 w 43"/>
                  <a:gd name="T9" fmla="*/ 4 h 28"/>
                  <a:gd name="T10" fmla="*/ 29 w 43"/>
                  <a:gd name="T11" fmla="*/ 24 h 28"/>
                  <a:gd name="T12" fmla="*/ 43 w 43"/>
                  <a:gd name="T13" fmla="*/ 28 h 28"/>
                  <a:gd name="T14" fmla="*/ 37 w 43"/>
                  <a:gd name="T15" fmla="*/ 1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28">
                    <a:moveTo>
                      <a:pt x="37" y="17"/>
                    </a:moveTo>
                    <a:cubicBezTo>
                      <a:pt x="26" y="15"/>
                      <a:pt x="26" y="15"/>
                      <a:pt x="26" y="1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11"/>
                      <a:pt x="19" y="18"/>
                      <a:pt x="29" y="24"/>
                    </a:cubicBezTo>
                    <a:cubicBezTo>
                      <a:pt x="33" y="26"/>
                      <a:pt x="38" y="27"/>
                      <a:pt x="43" y="28"/>
                    </a:cubicBezTo>
                    <a:lnTo>
                      <a:pt x="37" y="1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0" name="Freeform 320">
                <a:extLst>
                  <a:ext uri="{FF2B5EF4-FFF2-40B4-BE49-F238E27FC236}">
                    <a16:creationId xmlns:a16="http://schemas.microsoft.com/office/drawing/2014/main" id="{1354A443-7CCB-485C-2F54-AC61998A2A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4862" y="1354138"/>
                <a:ext cx="123825" cy="127000"/>
              </a:xfrm>
              <a:custGeom>
                <a:avLst/>
                <a:gdLst>
                  <a:gd name="T0" fmla="*/ 2 w 46"/>
                  <a:gd name="T1" fmla="*/ 40 h 47"/>
                  <a:gd name="T2" fmla="*/ 0 w 46"/>
                  <a:gd name="T3" fmla="*/ 43 h 47"/>
                  <a:gd name="T4" fmla="*/ 9 w 46"/>
                  <a:gd name="T5" fmla="*/ 47 h 47"/>
                  <a:gd name="T6" fmla="*/ 46 w 46"/>
                  <a:gd name="T7" fmla="*/ 30 h 47"/>
                  <a:gd name="T8" fmla="*/ 43 w 46"/>
                  <a:gd name="T9" fmla="*/ 26 h 47"/>
                  <a:gd name="T10" fmla="*/ 36 w 46"/>
                  <a:gd name="T11" fmla="*/ 26 h 47"/>
                  <a:gd name="T12" fmla="*/ 42 w 46"/>
                  <a:gd name="T13" fmla="*/ 18 h 47"/>
                  <a:gd name="T14" fmla="*/ 26 w 46"/>
                  <a:gd name="T15" fmla="*/ 8 h 47"/>
                  <a:gd name="T16" fmla="*/ 26 w 46"/>
                  <a:gd name="T17" fmla="*/ 1 h 47"/>
                  <a:gd name="T18" fmla="*/ 24 w 46"/>
                  <a:gd name="T19" fmla="*/ 0 h 47"/>
                  <a:gd name="T20" fmla="*/ 14 w 46"/>
                  <a:gd name="T21" fmla="*/ 7 h 47"/>
                  <a:gd name="T22" fmla="*/ 14 w 46"/>
                  <a:gd name="T23" fmla="*/ 11 h 47"/>
                  <a:gd name="T24" fmla="*/ 9 w 46"/>
                  <a:gd name="T25" fmla="*/ 11 h 47"/>
                  <a:gd name="T26" fmla="*/ 0 w 46"/>
                  <a:gd name="T27" fmla="*/ 22 h 47"/>
                  <a:gd name="T28" fmla="*/ 0 w 46"/>
                  <a:gd name="T29" fmla="*/ 28 h 47"/>
                  <a:gd name="T30" fmla="*/ 9 w 46"/>
                  <a:gd name="T31" fmla="*/ 34 h 47"/>
                  <a:gd name="T32" fmla="*/ 5 w 46"/>
                  <a:gd name="T33" fmla="*/ 39 h 47"/>
                  <a:gd name="T34" fmla="*/ 2 w 46"/>
                  <a:gd name="T35" fmla="*/ 4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6" h="47">
                    <a:moveTo>
                      <a:pt x="2" y="40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21" y="41"/>
                      <a:pt x="34" y="36"/>
                      <a:pt x="46" y="30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5" y="39"/>
                      <a:pt x="5" y="39"/>
                      <a:pt x="5" y="39"/>
                    </a:cubicBezTo>
                    <a:lnTo>
                      <a:pt x="2" y="4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1" name="Freeform 321">
                <a:extLst>
                  <a:ext uri="{FF2B5EF4-FFF2-40B4-BE49-F238E27FC236}">
                    <a16:creationId xmlns:a16="http://schemas.microsoft.com/office/drawing/2014/main" id="{B9EB660C-FCA7-1B43-8C07-49041F4030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7075" y="1408113"/>
                <a:ext cx="31750" cy="30162"/>
              </a:xfrm>
              <a:custGeom>
                <a:avLst/>
                <a:gdLst>
                  <a:gd name="T0" fmla="*/ 20 w 20"/>
                  <a:gd name="T1" fmla="*/ 17 h 19"/>
                  <a:gd name="T2" fmla="*/ 17 w 20"/>
                  <a:gd name="T3" fmla="*/ 8 h 19"/>
                  <a:gd name="T4" fmla="*/ 20 w 20"/>
                  <a:gd name="T5" fmla="*/ 2 h 19"/>
                  <a:gd name="T6" fmla="*/ 7 w 20"/>
                  <a:gd name="T7" fmla="*/ 0 h 19"/>
                  <a:gd name="T8" fmla="*/ 0 w 20"/>
                  <a:gd name="T9" fmla="*/ 7 h 19"/>
                  <a:gd name="T10" fmla="*/ 10 w 20"/>
                  <a:gd name="T11" fmla="*/ 19 h 19"/>
                  <a:gd name="T12" fmla="*/ 20 w 20"/>
                  <a:gd name="T1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9">
                    <a:moveTo>
                      <a:pt x="20" y="17"/>
                    </a:moveTo>
                    <a:lnTo>
                      <a:pt x="17" y="8"/>
                    </a:lnTo>
                    <a:lnTo>
                      <a:pt x="20" y="2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10" y="19"/>
                    </a:lnTo>
                    <a:lnTo>
                      <a:pt x="20" y="1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2" name="Freeform 322">
                <a:extLst>
                  <a:ext uri="{FF2B5EF4-FFF2-40B4-BE49-F238E27FC236}">
                    <a16:creationId xmlns:a16="http://schemas.microsoft.com/office/drawing/2014/main" id="{79C50DEC-3657-C0EE-BB36-E1673CF5A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412" y="1447800"/>
                <a:ext cx="69850" cy="52387"/>
              </a:xfrm>
              <a:custGeom>
                <a:avLst/>
                <a:gdLst>
                  <a:gd name="T0" fmla="*/ 12 w 44"/>
                  <a:gd name="T1" fmla="*/ 22 h 33"/>
                  <a:gd name="T2" fmla="*/ 19 w 44"/>
                  <a:gd name="T3" fmla="*/ 17 h 33"/>
                  <a:gd name="T4" fmla="*/ 25 w 44"/>
                  <a:gd name="T5" fmla="*/ 17 h 33"/>
                  <a:gd name="T6" fmla="*/ 22 w 44"/>
                  <a:gd name="T7" fmla="*/ 26 h 33"/>
                  <a:gd name="T8" fmla="*/ 24 w 44"/>
                  <a:gd name="T9" fmla="*/ 33 h 33"/>
                  <a:gd name="T10" fmla="*/ 35 w 44"/>
                  <a:gd name="T11" fmla="*/ 29 h 33"/>
                  <a:gd name="T12" fmla="*/ 35 w 44"/>
                  <a:gd name="T13" fmla="*/ 17 h 33"/>
                  <a:gd name="T14" fmla="*/ 44 w 44"/>
                  <a:gd name="T15" fmla="*/ 11 h 33"/>
                  <a:gd name="T16" fmla="*/ 44 w 44"/>
                  <a:gd name="T17" fmla="*/ 2 h 33"/>
                  <a:gd name="T18" fmla="*/ 20 w 44"/>
                  <a:gd name="T19" fmla="*/ 9 h 33"/>
                  <a:gd name="T20" fmla="*/ 19 w 44"/>
                  <a:gd name="T21" fmla="*/ 0 h 33"/>
                  <a:gd name="T22" fmla="*/ 0 w 44"/>
                  <a:gd name="T23" fmla="*/ 12 h 33"/>
                  <a:gd name="T24" fmla="*/ 7 w 44"/>
                  <a:gd name="T25" fmla="*/ 14 h 33"/>
                  <a:gd name="T26" fmla="*/ 12 w 44"/>
                  <a:gd name="T27" fmla="*/ 2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33">
                    <a:moveTo>
                      <a:pt x="12" y="22"/>
                    </a:moveTo>
                    <a:lnTo>
                      <a:pt x="19" y="17"/>
                    </a:lnTo>
                    <a:lnTo>
                      <a:pt x="25" y="17"/>
                    </a:lnTo>
                    <a:lnTo>
                      <a:pt x="22" y="26"/>
                    </a:lnTo>
                    <a:lnTo>
                      <a:pt x="24" y="33"/>
                    </a:lnTo>
                    <a:lnTo>
                      <a:pt x="35" y="29"/>
                    </a:lnTo>
                    <a:lnTo>
                      <a:pt x="35" y="17"/>
                    </a:lnTo>
                    <a:lnTo>
                      <a:pt x="44" y="11"/>
                    </a:lnTo>
                    <a:lnTo>
                      <a:pt x="44" y="2"/>
                    </a:lnTo>
                    <a:lnTo>
                      <a:pt x="20" y="9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7" y="14"/>
                    </a:lnTo>
                    <a:lnTo>
                      <a:pt x="12" y="2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3" name="Freeform 323">
                <a:extLst>
                  <a:ext uri="{FF2B5EF4-FFF2-40B4-BE49-F238E27FC236}">
                    <a16:creationId xmlns:a16="http://schemas.microsoft.com/office/drawing/2014/main" id="{6D467FC4-DC96-D4AA-E89A-1F14A1B8DB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5962" y="1508125"/>
                <a:ext cx="312737" cy="109537"/>
              </a:xfrm>
              <a:custGeom>
                <a:avLst/>
                <a:gdLst>
                  <a:gd name="T0" fmla="*/ 6 w 116"/>
                  <a:gd name="T1" fmla="*/ 0 h 41"/>
                  <a:gd name="T2" fmla="*/ 0 w 116"/>
                  <a:gd name="T3" fmla="*/ 2 h 41"/>
                  <a:gd name="T4" fmla="*/ 7 w 116"/>
                  <a:gd name="T5" fmla="*/ 17 h 41"/>
                  <a:gd name="T6" fmla="*/ 18 w 116"/>
                  <a:gd name="T7" fmla="*/ 18 h 41"/>
                  <a:gd name="T8" fmla="*/ 24 w 116"/>
                  <a:gd name="T9" fmla="*/ 26 h 41"/>
                  <a:gd name="T10" fmla="*/ 25 w 116"/>
                  <a:gd name="T11" fmla="*/ 37 h 41"/>
                  <a:gd name="T12" fmla="*/ 37 w 116"/>
                  <a:gd name="T13" fmla="*/ 41 h 41"/>
                  <a:gd name="T14" fmla="*/ 76 w 116"/>
                  <a:gd name="T15" fmla="*/ 41 h 41"/>
                  <a:gd name="T16" fmla="*/ 83 w 116"/>
                  <a:gd name="T17" fmla="*/ 33 h 41"/>
                  <a:gd name="T18" fmla="*/ 89 w 116"/>
                  <a:gd name="T19" fmla="*/ 37 h 41"/>
                  <a:gd name="T20" fmla="*/ 102 w 116"/>
                  <a:gd name="T21" fmla="*/ 35 h 41"/>
                  <a:gd name="T22" fmla="*/ 112 w 116"/>
                  <a:gd name="T23" fmla="*/ 35 h 41"/>
                  <a:gd name="T24" fmla="*/ 116 w 116"/>
                  <a:gd name="T25" fmla="*/ 25 h 41"/>
                  <a:gd name="T26" fmla="*/ 78 w 116"/>
                  <a:gd name="T27" fmla="*/ 26 h 41"/>
                  <a:gd name="T28" fmla="*/ 68 w 116"/>
                  <a:gd name="T29" fmla="*/ 29 h 41"/>
                  <a:gd name="T30" fmla="*/ 39 w 116"/>
                  <a:gd name="T31" fmla="*/ 25 h 41"/>
                  <a:gd name="T32" fmla="*/ 37 w 116"/>
                  <a:gd name="T33" fmla="*/ 20 h 41"/>
                  <a:gd name="T34" fmla="*/ 45 w 116"/>
                  <a:gd name="T35" fmla="*/ 16 h 41"/>
                  <a:gd name="T36" fmla="*/ 42 w 116"/>
                  <a:gd name="T37" fmla="*/ 13 h 41"/>
                  <a:gd name="T38" fmla="*/ 32 w 116"/>
                  <a:gd name="T39" fmla="*/ 11 h 41"/>
                  <a:gd name="T40" fmla="*/ 32 w 116"/>
                  <a:gd name="T41" fmla="*/ 6 h 41"/>
                  <a:gd name="T42" fmla="*/ 11 w 116"/>
                  <a:gd name="T43" fmla="*/ 4 h 41"/>
                  <a:gd name="T44" fmla="*/ 6 w 116"/>
                  <a:gd name="T4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6" h="41">
                    <a:moveTo>
                      <a:pt x="6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76" y="41"/>
                      <a:pt x="76" y="41"/>
                      <a:pt x="76" y="41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9" y="37"/>
                      <a:pt x="89" y="37"/>
                      <a:pt x="89" y="37"/>
                    </a:cubicBezTo>
                    <a:cubicBezTo>
                      <a:pt x="94" y="36"/>
                      <a:pt x="98" y="35"/>
                      <a:pt x="102" y="35"/>
                    </a:cubicBezTo>
                    <a:cubicBezTo>
                      <a:pt x="105" y="35"/>
                      <a:pt x="109" y="35"/>
                      <a:pt x="112" y="35"/>
                    </a:cubicBezTo>
                    <a:cubicBezTo>
                      <a:pt x="116" y="25"/>
                      <a:pt x="116" y="25"/>
                      <a:pt x="116" y="25"/>
                    </a:cubicBezTo>
                    <a:cubicBezTo>
                      <a:pt x="103" y="24"/>
                      <a:pt x="91" y="24"/>
                      <a:pt x="78" y="26"/>
                    </a:cubicBezTo>
                    <a:cubicBezTo>
                      <a:pt x="75" y="26"/>
                      <a:pt x="71" y="27"/>
                      <a:pt x="68" y="29"/>
                    </a:cubicBezTo>
                    <a:cubicBezTo>
                      <a:pt x="59" y="28"/>
                      <a:pt x="49" y="26"/>
                      <a:pt x="39" y="25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11" y="4"/>
                      <a:pt x="11" y="4"/>
                      <a:pt x="11" y="4"/>
                    </a:cubicBezTo>
                    <a:lnTo>
                      <a:pt x="6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4" name="Freeform 324">
                <a:extLst>
                  <a:ext uri="{FF2B5EF4-FFF2-40B4-BE49-F238E27FC236}">
                    <a16:creationId xmlns:a16="http://schemas.microsoft.com/office/drawing/2014/main" id="{F03E366F-6079-1F7D-0414-05A3E0EB6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1200" y="1455738"/>
                <a:ext cx="42862" cy="46037"/>
              </a:xfrm>
              <a:custGeom>
                <a:avLst/>
                <a:gdLst>
                  <a:gd name="T0" fmla="*/ 13 w 16"/>
                  <a:gd name="T1" fmla="*/ 17 h 17"/>
                  <a:gd name="T2" fmla="*/ 16 w 16"/>
                  <a:gd name="T3" fmla="*/ 13 h 17"/>
                  <a:gd name="T4" fmla="*/ 8 w 16"/>
                  <a:gd name="T5" fmla="*/ 2 h 17"/>
                  <a:gd name="T6" fmla="*/ 3 w 16"/>
                  <a:gd name="T7" fmla="*/ 0 h 17"/>
                  <a:gd name="T8" fmla="*/ 0 w 16"/>
                  <a:gd name="T9" fmla="*/ 13 h 17"/>
                  <a:gd name="T10" fmla="*/ 5 w 16"/>
                  <a:gd name="T11" fmla="*/ 13 h 17"/>
                  <a:gd name="T12" fmla="*/ 13 w 16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7">
                    <a:moveTo>
                      <a:pt x="13" y="17"/>
                    </a:moveTo>
                    <a:cubicBezTo>
                      <a:pt x="16" y="13"/>
                      <a:pt x="16" y="13"/>
                      <a:pt x="16" y="1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5"/>
                      <a:pt x="1" y="9"/>
                      <a:pt x="0" y="13"/>
                    </a:cubicBezTo>
                    <a:cubicBezTo>
                      <a:pt x="5" y="13"/>
                      <a:pt x="5" y="13"/>
                      <a:pt x="5" y="13"/>
                    </a:cubicBezTo>
                    <a:lnTo>
                      <a:pt x="13" y="1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5" name="Freeform 325">
                <a:extLst>
                  <a:ext uri="{FF2B5EF4-FFF2-40B4-BE49-F238E27FC236}">
                    <a16:creationId xmlns:a16="http://schemas.microsoft.com/office/drawing/2014/main" id="{C7E8DFB0-DAA1-D4BF-9E7F-0BB98E3F3D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9450" y="1571625"/>
                <a:ext cx="63500" cy="41275"/>
              </a:xfrm>
              <a:custGeom>
                <a:avLst/>
                <a:gdLst>
                  <a:gd name="T0" fmla="*/ 0 w 40"/>
                  <a:gd name="T1" fmla="*/ 9 h 26"/>
                  <a:gd name="T2" fmla="*/ 3 w 40"/>
                  <a:gd name="T3" fmla="*/ 12 h 26"/>
                  <a:gd name="T4" fmla="*/ 10 w 40"/>
                  <a:gd name="T5" fmla="*/ 10 h 26"/>
                  <a:gd name="T6" fmla="*/ 5 w 40"/>
                  <a:gd name="T7" fmla="*/ 22 h 26"/>
                  <a:gd name="T8" fmla="*/ 34 w 40"/>
                  <a:gd name="T9" fmla="*/ 26 h 26"/>
                  <a:gd name="T10" fmla="*/ 40 w 40"/>
                  <a:gd name="T11" fmla="*/ 19 h 26"/>
                  <a:gd name="T12" fmla="*/ 37 w 40"/>
                  <a:gd name="T13" fmla="*/ 12 h 26"/>
                  <a:gd name="T14" fmla="*/ 20 w 40"/>
                  <a:gd name="T15" fmla="*/ 0 h 26"/>
                  <a:gd name="T16" fmla="*/ 5 w 40"/>
                  <a:gd name="T17" fmla="*/ 2 h 26"/>
                  <a:gd name="T18" fmla="*/ 0 w 40"/>
                  <a:gd name="T19" fmla="*/ 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26">
                    <a:moveTo>
                      <a:pt x="0" y="9"/>
                    </a:moveTo>
                    <a:lnTo>
                      <a:pt x="3" y="12"/>
                    </a:lnTo>
                    <a:lnTo>
                      <a:pt x="10" y="10"/>
                    </a:lnTo>
                    <a:lnTo>
                      <a:pt x="5" y="22"/>
                    </a:lnTo>
                    <a:lnTo>
                      <a:pt x="34" y="26"/>
                    </a:lnTo>
                    <a:lnTo>
                      <a:pt x="40" y="19"/>
                    </a:lnTo>
                    <a:lnTo>
                      <a:pt x="37" y="12"/>
                    </a:lnTo>
                    <a:lnTo>
                      <a:pt x="20" y="0"/>
                    </a:lnTo>
                    <a:lnTo>
                      <a:pt x="5" y="2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6" name="Freeform 326">
                <a:extLst>
                  <a:ext uri="{FF2B5EF4-FFF2-40B4-BE49-F238E27FC236}">
                    <a16:creationId xmlns:a16="http://schemas.microsoft.com/office/drawing/2014/main" id="{37DB50AA-EA97-5E1F-7C3A-645C289267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3100" y="1630363"/>
                <a:ext cx="115887" cy="60325"/>
              </a:xfrm>
              <a:custGeom>
                <a:avLst/>
                <a:gdLst>
                  <a:gd name="T0" fmla="*/ 10 w 73"/>
                  <a:gd name="T1" fmla="*/ 0 h 38"/>
                  <a:gd name="T2" fmla="*/ 0 w 73"/>
                  <a:gd name="T3" fmla="*/ 26 h 38"/>
                  <a:gd name="T4" fmla="*/ 10 w 73"/>
                  <a:gd name="T5" fmla="*/ 36 h 38"/>
                  <a:gd name="T6" fmla="*/ 26 w 73"/>
                  <a:gd name="T7" fmla="*/ 38 h 38"/>
                  <a:gd name="T8" fmla="*/ 26 w 73"/>
                  <a:gd name="T9" fmla="*/ 31 h 38"/>
                  <a:gd name="T10" fmla="*/ 21 w 73"/>
                  <a:gd name="T11" fmla="*/ 26 h 38"/>
                  <a:gd name="T12" fmla="*/ 34 w 73"/>
                  <a:gd name="T13" fmla="*/ 21 h 38"/>
                  <a:gd name="T14" fmla="*/ 56 w 73"/>
                  <a:gd name="T15" fmla="*/ 27 h 38"/>
                  <a:gd name="T16" fmla="*/ 66 w 73"/>
                  <a:gd name="T17" fmla="*/ 24 h 38"/>
                  <a:gd name="T18" fmla="*/ 66 w 73"/>
                  <a:gd name="T19" fmla="*/ 12 h 38"/>
                  <a:gd name="T20" fmla="*/ 73 w 73"/>
                  <a:gd name="T21" fmla="*/ 4 h 38"/>
                  <a:gd name="T22" fmla="*/ 10 w 73"/>
                  <a:gd name="T2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3" h="38">
                    <a:moveTo>
                      <a:pt x="10" y="0"/>
                    </a:moveTo>
                    <a:lnTo>
                      <a:pt x="0" y="26"/>
                    </a:lnTo>
                    <a:lnTo>
                      <a:pt x="10" y="36"/>
                    </a:lnTo>
                    <a:lnTo>
                      <a:pt x="26" y="38"/>
                    </a:lnTo>
                    <a:lnTo>
                      <a:pt x="26" y="31"/>
                    </a:lnTo>
                    <a:lnTo>
                      <a:pt x="21" y="26"/>
                    </a:lnTo>
                    <a:lnTo>
                      <a:pt x="34" y="21"/>
                    </a:lnTo>
                    <a:lnTo>
                      <a:pt x="56" y="27"/>
                    </a:lnTo>
                    <a:lnTo>
                      <a:pt x="66" y="24"/>
                    </a:lnTo>
                    <a:lnTo>
                      <a:pt x="66" y="12"/>
                    </a:lnTo>
                    <a:lnTo>
                      <a:pt x="73" y="4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7" name="Freeform 327">
                <a:extLst>
                  <a:ext uri="{FF2B5EF4-FFF2-40B4-BE49-F238E27FC236}">
                    <a16:creationId xmlns:a16="http://schemas.microsoft.com/office/drawing/2014/main" id="{2041733E-42B1-0E87-1EDF-2929ED9C3A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5362" y="1625600"/>
                <a:ext cx="88900" cy="38100"/>
              </a:xfrm>
              <a:custGeom>
                <a:avLst/>
                <a:gdLst>
                  <a:gd name="T0" fmla="*/ 33 w 33"/>
                  <a:gd name="T1" fmla="*/ 8 h 14"/>
                  <a:gd name="T2" fmla="*/ 21 w 33"/>
                  <a:gd name="T3" fmla="*/ 0 h 14"/>
                  <a:gd name="T4" fmla="*/ 4 w 33"/>
                  <a:gd name="T5" fmla="*/ 3 h 14"/>
                  <a:gd name="T6" fmla="*/ 0 w 33"/>
                  <a:gd name="T7" fmla="*/ 10 h 14"/>
                  <a:gd name="T8" fmla="*/ 7 w 33"/>
                  <a:gd name="T9" fmla="*/ 14 h 14"/>
                  <a:gd name="T10" fmla="*/ 29 w 33"/>
                  <a:gd name="T11" fmla="*/ 12 h 14"/>
                  <a:gd name="T12" fmla="*/ 33 w 33"/>
                  <a:gd name="T13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14">
                    <a:moveTo>
                      <a:pt x="33" y="8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15" y="1"/>
                      <a:pt x="9" y="2"/>
                      <a:pt x="4" y="3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14" y="14"/>
                      <a:pt x="22" y="13"/>
                      <a:pt x="29" y="12"/>
                    </a:cubicBezTo>
                    <a:lnTo>
                      <a:pt x="33" y="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8" name="Freeform 328">
                <a:extLst>
                  <a:ext uri="{FF2B5EF4-FFF2-40B4-BE49-F238E27FC236}">
                    <a16:creationId xmlns:a16="http://schemas.microsoft.com/office/drawing/2014/main" id="{CC626878-7325-D902-0845-D9B90A710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9787" y="1944688"/>
                <a:ext cx="147637" cy="111125"/>
              </a:xfrm>
              <a:custGeom>
                <a:avLst/>
                <a:gdLst>
                  <a:gd name="T0" fmla="*/ 55 w 55"/>
                  <a:gd name="T1" fmla="*/ 30 h 41"/>
                  <a:gd name="T2" fmla="*/ 41 w 55"/>
                  <a:gd name="T3" fmla="*/ 20 h 41"/>
                  <a:gd name="T4" fmla="*/ 32 w 55"/>
                  <a:gd name="T5" fmla="*/ 11 h 41"/>
                  <a:gd name="T6" fmla="*/ 24 w 55"/>
                  <a:gd name="T7" fmla="*/ 10 h 41"/>
                  <a:gd name="T8" fmla="*/ 18 w 55"/>
                  <a:gd name="T9" fmla="*/ 8 h 41"/>
                  <a:gd name="T10" fmla="*/ 19 w 55"/>
                  <a:gd name="T11" fmla="*/ 0 h 41"/>
                  <a:gd name="T12" fmla="*/ 9 w 55"/>
                  <a:gd name="T13" fmla="*/ 9 h 41"/>
                  <a:gd name="T14" fmla="*/ 8 w 55"/>
                  <a:gd name="T15" fmla="*/ 18 h 41"/>
                  <a:gd name="T16" fmla="*/ 1 w 55"/>
                  <a:gd name="T17" fmla="*/ 28 h 41"/>
                  <a:gd name="T18" fmla="*/ 0 w 55"/>
                  <a:gd name="T19" fmla="*/ 37 h 41"/>
                  <a:gd name="T20" fmla="*/ 11 w 55"/>
                  <a:gd name="T21" fmla="*/ 34 h 41"/>
                  <a:gd name="T22" fmla="*/ 13 w 55"/>
                  <a:gd name="T23" fmla="*/ 41 h 41"/>
                  <a:gd name="T24" fmla="*/ 23 w 55"/>
                  <a:gd name="T25" fmla="*/ 39 h 41"/>
                  <a:gd name="T26" fmla="*/ 30 w 55"/>
                  <a:gd name="T27" fmla="*/ 30 h 41"/>
                  <a:gd name="T28" fmla="*/ 35 w 55"/>
                  <a:gd name="T29" fmla="*/ 27 h 41"/>
                  <a:gd name="T30" fmla="*/ 36 w 55"/>
                  <a:gd name="T31" fmla="*/ 33 h 41"/>
                  <a:gd name="T32" fmla="*/ 42 w 55"/>
                  <a:gd name="T33" fmla="*/ 32 h 41"/>
                  <a:gd name="T34" fmla="*/ 52 w 55"/>
                  <a:gd name="T35" fmla="*/ 36 h 41"/>
                  <a:gd name="T36" fmla="*/ 55 w 55"/>
                  <a:gd name="T37" fmla="*/ 3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5" h="41">
                    <a:moveTo>
                      <a:pt x="55" y="30"/>
                    </a:moveTo>
                    <a:cubicBezTo>
                      <a:pt x="50" y="27"/>
                      <a:pt x="45" y="24"/>
                      <a:pt x="41" y="20"/>
                    </a:cubicBezTo>
                    <a:cubicBezTo>
                      <a:pt x="38" y="18"/>
                      <a:pt x="35" y="14"/>
                      <a:pt x="32" y="11"/>
                    </a:cubicBezTo>
                    <a:cubicBezTo>
                      <a:pt x="29" y="11"/>
                      <a:pt x="27" y="11"/>
                      <a:pt x="24" y="10"/>
                    </a:cubicBezTo>
                    <a:cubicBezTo>
                      <a:pt x="22" y="10"/>
                      <a:pt x="20" y="9"/>
                      <a:pt x="18" y="8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5" y="36"/>
                      <a:pt x="28" y="33"/>
                      <a:pt x="30" y="30"/>
                    </a:cubicBezTo>
                    <a:cubicBezTo>
                      <a:pt x="32" y="28"/>
                      <a:pt x="33" y="28"/>
                      <a:pt x="35" y="27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52" y="36"/>
                      <a:pt x="52" y="36"/>
                      <a:pt x="52" y="36"/>
                    </a:cubicBezTo>
                    <a:lnTo>
                      <a:pt x="55" y="3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9" name="Freeform 329">
                <a:extLst>
                  <a:ext uri="{FF2B5EF4-FFF2-40B4-BE49-F238E27FC236}">
                    <a16:creationId xmlns:a16="http://schemas.microsoft.com/office/drawing/2014/main" id="{BED3DDF9-1793-D78B-A180-8829D41788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0750" y="2055813"/>
                <a:ext cx="53975" cy="44450"/>
              </a:xfrm>
              <a:custGeom>
                <a:avLst/>
                <a:gdLst>
                  <a:gd name="T0" fmla="*/ 0 w 34"/>
                  <a:gd name="T1" fmla="*/ 25 h 28"/>
                  <a:gd name="T2" fmla="*/ 7 w 34"/>
                  <a:gd name="T3" fmla="*/ 28 h 28"/>
                  <a:gd name="T4" fmla="*/ 25 w 34"/>
                  <a:gd name="T5" fmla="*/ 22 h 28"/>
                  <a:gd name="T6" fmla="*/ 34 w 34"/>
                  <a:gd name="T7" fmla="*/ 0 h 28"/>
                  <a:gd name="T8" fmla="*/ 27 w 34"/>
                  <a:gd name="T9" fmla="*/ 1 h 28"/>
                  <a:gd name="T10" fmla="*/ 12 w 34"/>
                  <a:gd name="T11" fmla="*/ 10 h 28"/>
                  <a:gd name="T12" fmla="*/ 0 w 34"/>
                  <a:gd name="T13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8">
                    <a:moveTo>
                      <a:pt x="0" y="25"/>
                    </a:moveTo>
                    <a:lnTo>
                      <a:pt x="7" y="28"/>
                    </a:lnTo>
                    <a:lnTo>
                      <a:pt x="25" y="22"/>
                    </a:lnTo>
                    <a:lnTo>
                      <a:pt x="34" y="0"/>
                    </a:lnTo>
                    <a:lnTo>
                      <a:pt x="27" y="1"/>
                    </a:lnTo>
                    <a:lnTo>
                      <a:pt x="12" y="10"/>
                    </a:lnTo>
                    <a:lnTo>
                      <a:pt x="0" y="2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0" name="Freeform 330">
                <a:extLst>
                  <a:ext uri="{FF2B5EF4-FFF2-40B4-BE49-F238E27FC236}">
                    <a16:creationId xmlns:a16="http://schemas.microsoft.com/office/drawing/2014/main" id="{C345B630-D60E-C78C-E41D-587EDA05A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1437" y="2111375"/>
                <a:ext cx="26987" cy="38100"/>
              </a:xfrm>
              <a:custGeom>
                <a:avLst/>
                <a:gdLst>
                  <a:gd name="T0" fmla="*/ 0 w 17"/>
                  <a:gd name="T1" fmla="*/ 10 h 24"/>
                  <a:gd name="T2" fmla="*/ 12 w 17"/>
                  <a:gd name="T3" fmla="*/ 24 h 24"/>
                  <a:gd name="T4" fmla="*/ 17 w 17"/>
                  <a:gd name="T5" fmla="*/ 4 h 24"/>
                  <a:gd name="T6" fmla="*/ 12 w 17"/>
                  <a:gd name="T7" fmla="*/ 0 h 24"/>
                  <a:gd name="T8" fmla="*/ 7 w 17"/>
                  <a:gd name="T9" fmla="*/ 2 h 24"/>
                  <a:gd name="T10" fmla="*/ 0 w 17"/>
                  <a:gd name="T11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4">
                    <a:moveTo>
                      <a:pt x="0" y="10"/>
                    </a:moveTo>
                    <a:lnTo>
                      <a:pt x="12" y="24"/>
                    </a:lnTo>
                    <a:lnTo>
                      <a:pt x="17" y="4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1" name="Freeform 331">
                <a:extLst>
                  <a:ext uri="{FF2B5EF4-FFF2-40B4-BE49-F238E27FC236}">
                    <a16:creationId xmlns:a16="http://schemas.microsoft.com/office/drawing/2014/main" id="{AE57CDBA-C7BC-5639-6F5F-2BCBEA7B8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5262" y="1454150"/>
                <a:ext cx="188912" cy="74612"/>
              </a:xfrm>
              <a:custGeom>
                <a:avLst/>
                <a:gdLst>
                  <a:gd name="T0" fmla="*/ 8 w 70"/>
                  <a:gd name="T1" fmla="*/ 21 h 28"/>
                  <a:gd name="T2" fmla="*/ 10 w 70"/>
                  <a:gd name="T3" fmla="*/ 28 h 28"/>
                  <a:gd name="T4" fmla="*/ 16 w 70"/>
                  <a:gd name="T5" fmla="*/ 23 h 28"/>
                  <a:gd name="T6" fmla="*/ 18 w 70"/>
                  <a:gd name="T7" fmla="*/ 27 h 28"/>
                  <a:gd name="T8" fmla="*/ 47 w 70"/>
                  <a:gd name="T9" fmla="*/ 10 h 28"/>
                  <a:gd name="T10" fmla="*/ 43 w 70"/>
                  <a:gd name="T11" fmla="*/ 16 h 28"/>
                  <a:gd name="T12" fmla="*/ 47 w 70"/>
                  <a:gd name="T13" fmla="*/ 19 h 28"/>
                  <a:gd name="T14" fmla="*/ 70 w 70"/>
                  <a:gd name="T15" fmla="*/ 5 h 28"/>
                  <a:gd name="T16" fmla="*/ 67 w 70"/>
                  <a:gd name="T17" fmla="*/ 1 h 28"/>
                  <a:gd name="T18" fmla="*/ 53 w 70"/>
                  <a:gd name="T19" fmla="*/ 4 h 28"/>
                  <a:gd name="T20" fmla="*/ 52 w 70"/>
                  <a:gd name="T21" fmla="*/ 0 h 28"/>
                  <a:gd name="T22" fmla="*/ 21 w 70"/>
                  <a:gd name="T23" fmla="*/ 12 h 28"/>
                  <a:gd name="T24" fmla="*/ 14 w 70"/>
                  <a:gd name="T25" fmla="*/ 10 h 28"/>
                  <a:gd name="T26" fmla="*/ 7 w 70"/>
                  <a:gd name="T27" fmla="*/ 12 h 28"/>
                  <a:gd name="T28" fmla="*/ 5 w 70"/>
                  <a:gd name="T29" fmla="*/ 17 h 28"/>
                  <a:gd name="T30" fmla="*/ 0 w 70"/>
                  <a:gd name="T31" fmla="*/ 19 h 28"/>
                  <a:gd name="T32" fmla="*/ 4 w 70"/>
                  <a:gd name="T33" fmla="*/ 23 h 28"/>
                  <a:gd name="T34" fmla="*/ 8 w 70"/>
                  <a:gd name="T35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" h="28">
                    <a:moveTo>
                      <a:pt x="8" y="21"/>
                    </a:moveTo>
                    <a:cubicBezTo>
                      <a:pt x="10" y="28"/>
                      <a:pt x="10" y="28"/>
                      <a:pt x="10" y="28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27" y="21"/>
                      <a:pt x="37" y="15"/>
                      <a:pt x="47" y="10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55" y="14"/>
                      <a:pt x="63" y="9"/>
                      <a:pt x="70" y="5"/>
                    </a:cubicBezTo>
                    <a:cubicBezTo>
                      <a:pt x="67" y="1"/>
                      <a:pt x="67" y="1"/>
                      <a:pt x="67" y="1"/>
                    </a:cubicBezTo>
                    <a:cubicBezTo>
                      <a:pt x="62" y="2"/>
                      <a:pt x="57" y="3"/>
                      <a:pt x="53" y="4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42" y="5"/>
                      <a:pt x="31" y="8"/>
                      <a:pt x="21" y="12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23"/>
                      <a:pt x="4" y="23"/>
                      <a:pt x="4" y="23"/>
                    </a:cubicBezTo>
                    <a:lnTo>
                      <a:pt x="8" y="21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2" name="Freeform 332">
                <a:extLst>
                  <a:ext uri="{FF2B5EF4-FFF2-40B4-BE49-F238E27FC236}">
                    <a16:creationId xmlns:a16="http://schemas.microsoft.com/office/drawing/2014/main" id="{8C766D64-33BA-B430-C023-4B256FED3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6062" y="1520825"/>
                <a:ext cx="50800" cy="26987"/>
              </a:xfrm>
              <a:custGeom>
                <a:avLst/>
                <a:gdLst>
                  <a:gd name="T0" fmla="*/ 14 w 32"/>
                  <a:gd name="T1" fmla="*/ 0 h 17"/>
                  <a:gd name="T2" fmla="*/ 0 w 32"/>
                  <a:gd name="T3" fmla="*/ 7 h 17"/>
                  <a:gd name="T4" fmla="*/ 5 w 32"/>
                  <a:gd name="T5" fmla="*/ 17 h 17"/>
                  <a:gd name="T6" fmla="*/ 32 w 32"/>
                  <a:gd name="T7" fmla="*/ 2 h 17"/>
                  <a:gd name="T8" fmla="*/ 14 w 3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17">
                    <a:moveTo>
                      <a:pt x="14" y="0"/>
                    </a:moveTo>
                    <a:lnTo>
                      <a:pt x="0" y="7"/>
                    </a:lnTo>
                    <a:lnTo>
                      <a:pt x="5" y="17"/>
                    </a:lnTo>
                    <a:lnTo>
                      <a:pt x="32" y="2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3" name="Freeform 333">
                <a:extLst>
                  <a:ext uri="{FF2B5EF4-FFF2-40B4-BE49-F238E27FC236}">
                    <a16:creationId xmlns:a16="http://schemas.microsoft.com/office/drawing/2014/main" id="{E8AF9E62-6022-3676-1D70-440FDF4C9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0637" y="1577975"/>
                <a:ext cx="225425" cy="147637"/>
              </a:xfrm>
              <a:custGeom>
                <a:avLst/>
                <a:gdLst>
                  <a:gd name="T0" fmla="*/ 4 w 84"/>
                  <a:gd name="T1" fmla="*/ 53 h 55"/>
                  <a:gd name="T2" fmla="*/ 8 w 84"/>
                  <a:gd name="T3" fmla="*/ 55 h 55"/>
                  <a:gd name="T4" fmla="*/ 22 w 84"/>
                  <a:gd name="T5" fmla="*/ 49 h 55"/>
                  <a:gd name="T6" fmla="*/ 23 w 84"/>
                  <a:gd name="T7" fmla="*/ 43 h 55"/>
                  <a:gd name="T8" fmla="*/ 32 w 84"/>
                  <a:gd name="T9" fmla="*/ 46 h 55"/>
                  <a:gd name="T10" fmla="*/ 51 w 84"/>
                  <a:gd name="T11" fmla="*/ 28 h 55"/>
                  <a:gd name="T12" fmla="*/ 78 w 84"/>
                  <a:gd name="T13" fmla="*/ 20 h 55"/>
                  <a:gd name="T14" fmla="*/ 84 w 84"/>
                  <a:gd name="T15" fmla="*/ 12 h 55"/>
                  <a:gd name="T16" fmla="*/ 68 w 84"/>
                  <a:gd name="T17" fmla="*/ 9 h 55"/>
                  <a:gd name="T18" fmla="*/ 58 w 84"/>
                  <a:gd name="T19" fmla="*/ 8 h 55"/>
                  <a:gd name="T20" fmla="*/ 43 w 84"/>
                  <a:gd name="T21" fmla="*/ 0 h 55"/>
                  <a:gd name="T22" fmla="*/ 29 w 84"/>
                  <a:gd name="T23" fmla="*/ 3 h 55"/>
                  <a:gd name="T24" fmla="*/ 25 w 84"/>
                  <a:gd name="T25" fmla="*/ 12 h 55"/>
                  <a:gd name="T26" fmla="*/ 15 w 84"/>
                  <a:gd name="T27" fmla="*/ 15 h 55"/>
                  <a:gd name="T28" fmla="*/ 13 w 84"/>
                  <a:gd name="T29" fmla="*/ 23 h 55"/>
                  <a:gd name="T30" fmla="*/ 6 w 84"/>
                  <a:gd name="T31" fmla="*/ 24 h 55"/>
                  <a:gd name="T32" fmla="*/ 0 w 84"/>
                  <a:gd name="T33" fmla="*/ 34 h 55"/>
                  <a:gd name="T34" fmla="*/ 8 w 84"/>
                  <a:gd name="T35" fmla="*/ 42 h 55"/>
                  <a:gd name="T36" fmla="*/ 4 w 84"/>
                  <a:gd name="T37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55">
                    <a:moveTo>
                      <a:pt x="4" y="53"/>
                    </a:moveTo>
                    <a:cubicBezTo>
                      <a:pt x="8" y="55"/>
                      <a:pt x="8" y="55"/>
                      <a:pt x="8" y="55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3" y="43"/>
                      <a:pt x="23" y="43"/>
                      <a:pt x="23" y="43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8" y="40"/>
                      <a:pt x="45" y="34"/>
                      <a:pt x="51" y="28"/>
                    </a:cubicBezTo>
                    <a:cubicBezTo>
                      <a:pt x="78" y="20"/>
                      <a:pt x="78" y="20"/>
                      <a:pt x="78" y="20"/>
                    </a:cubicBezTo>
                    <a:cubicBezTo>
                      <a:pt x="84" y="12"/>
                      <a:pt x="84" y="12"/>
                      <a:pt x="84" y="12"/>
                    </a:cubicBezTo>
                    <a:cubicBezTo>
                      <a:pt x="78" y="11"/>
                      <a:pt x="73" y="10"/>
                      <a:pt x="68" y="9"/>
                    </a:cubicBezTo>
                    <a:cubicBezTo>
                      <a:pt x="64" y="8"/>
                      <a:pt x="61" y="8"/>
                      <a:pt x="58" y="8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8" y="42"/>
                      <a:pt x="8" y="42"/>
                      <a:pt x="8" y="42"/>
                    </a:cubicBezTo>
                    <a:lnTo>
                      <a:pt x="4" y="5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4" name="Freeform 334">
                <a:extLst>
                  <a:ext uri="{FF2B5EF4-FFF2-40B4-BE49-F238E27FC236}">
                    <a16:creationId xmlns:a16="http://schemas.microsoft.com/office/drawing/2014/main" id="{888EE8A2-C92B-8F02-350E-4DC1FA5ABF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5612" y="1435100"/>
                <a:ext cx="85725" cy="39687"/>
              </a:xfrm>
              <a:custGeom>
                <a:avLst/>
                <a:gdLst>
                  <a:gd name="T0" fmla="*/ 29 w 32"/>
                  <a:gd name="T1" fmla="*/ 8 h 15"/>
                  <a:gd name="T2" fmla="*/ 32 w 32"/>
                  <a:gd name="T3" fmla="*/ 3 h 15"/>
                  <a:gd name="T4" fmla="*/ 11 w 32"/>
                  <a:gd name="T5" fmla="*/ 0 h 15"/>
                  <a:gd name="T6" fmla="*/ 8 w 32"/>
                  <a:gd name="T7" fmla="*/ 3 h 15"/>
                  <a:gd name="T8" fmla="*/ 18 w 32"/>
                  <a:gd name="T9" fmla="*/ 5 h 15"/>
                  <a:gd name="T10" fmla="*/ 1 w 32"/>
                  <a:gd name="T11" fmla="*/ 8 h 15"/>
                  <a:gd name="T12" fmla="*/ 0 w 32"/>
                  <a:gd name="T13" fmla="*/ 11 h 15"/>
                  <a:gd name="T14" fmla="*/ 11 w 32"/>
                  <a:gd name="T15" fmla="*/ 15 h 15"/>
                  <a:gd name="T16" fmla="*/ 29 w 32"/>
                  <a:gd name="T1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15">
                    <a:moveTo>
                      <a:pt x="29" y="8"/>
                    </a:moveTo>
                    <a:cubicBezTo>
                      <a:pt x="32" y="3"/>
                      <a:pt x="32" y="3"/>
                      <a:pt x="32" y="3"/>
                    </a:cubicBezTo>
                    <a:cubicBezTo>
                      <a:pt x="26" y="2"/>
                      <a:pt x="18" y="1"/>
                      <a:pt x="11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2" y="6"/>
                      <a:pt x="7" y="7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1" y="15"/>
                      <a:pt x="11" y="15"/>
                      <a:pt x="11" y="15"/>
                    </a:cubicBezTo>
                    <a:lnTo>
                      <a:pt x="29" y="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5" name="Freeform 335">
                <a:extLst>
                  <a:ext uri="{FF2B5EF4-FFF2-40B4-BE49-F238E27FC236}">
                    <a16:creationId xmlns:a16="http://schemas.microsoft.com/office/drawing/2014/main" id="{D8B193AB-8E02-B043-7CB0-FB357A3112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2450" y="1517650"/>
                <a:ext cx="120650" cy="80962"/>
              </a:xfrm>
              <a:custGeom>
                <a:avLst/>
                <a:gdLst>
                  <a:gd name="T0" fmla="*/ 14 w 76"/>
                  <a:gd name="T1" fmla="*/ 22 h 51"/>
                  <a:gd name="T2" fmla="*/ 10 w 76"/>
                  <a:gd name="T3" fmla="*/ 34 h 51"/>
                  <a:gd name="T4" fmla="*/ 20 w 76"/>
                  <a:gd name="T5" fmla="*/ 41 h 51"/>
                  <a:gd name="T6" fmla="*/ 37 w 76"/>
                  <a:gd name="T7" fmla="*/ 39 h 51"/>
                  <a:gd name="T8" fmla="*/ 39 w 76"/>
                  <a:gd name="T9" fmla="*/ 51 h 51"/>
                  <a:gd name="T10" fmla="*/ 63 w 76"/>
                  <a:gd name="T11" fmla="*/ 51 h 51"/>
                  <a:gd name="T12" fmla="*/ 64 w 76"/>
                  <a:gd name="T13" fmla="*/ 38 h 51"/>
                  <a:gd name="T14" fmla="*/ 76 w 76"/>
                  <a:gd name="T15" fmla="*/ 22 h 51"/>
                  <a:gd name="T16" fmla="*/ 73 w 76"/>
                  <a:gd name="T17" fmla="*/ 11 h 51"/>
                  <a:gd name="T18" fmla="*/ 53 w 76"/>
                  <a:gd name="T19" fmla="*/ 9 h 51"/>
                  <a:gd name="T20" fmla="*/ 59 w 76"/>
                  <a:gd name="T21" fmla="*/ 27 h 51"/>
                  <a:gd name="T22" fmla="*/ 49 w 76"/>
                  <a:gd name="T23" fmla="*/ 29 h 51"/>
                  <a:gd name="T24" fmla="*/ 37 w 76"/>
                  <a:gd name="T25" fmla="*/ 12 h 51"/>
                  <a:gd name="T26" fmla="*/ 29 w 76"/>
                  <a:gd name="T27" fmla="*/ 22 h 51"/>
                  <a:gd name="T28" fmla="*/ 15 w 76"/>
                  <a:gd name="T29" fmla="*/ 0 h 51"/>
                  <a:gd name="T30" fmla="*/ 0 w 76"/>
                  <a:gd name="T31" fmla="*/ 9 h 51"/>
                  <a:gd name="T32" fmla="*/ 7 w 76"/>
                  <a:gd name="T33" fmla="*/ 22 h 51"/>
                  <a:gd name="T34" fmla="*/ 14 w 76"/>
                  <a:gd name="T35" fmla="*/ 2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6" h="51">
                    <a:moveTo>
                      <a:pt x="14" y="22"/>
                    </a:moveTo>
                    <a:lnTo>
                      <a:pt x="10" y="34"/>
                    </a:lnTo>
                    <a:lnTo>
                      <a:pt x="20" y="41"/>
                    </a:lnTo>
                    <a:lnTo>
                      <a:pt x="37" y="39"/>
                    </a:lnTo>
                    <a:lnTo>
                      <a:pt x="39" y="51"/>
                    </a:lnTo>
                    <a:lnTo>
                      <a:pt x="63" y="51"/>
                    </a:lnTo>
                    <a:lnTo>
                      <a:pt x="64" y="38"/>
                    </a:lnTo>
                    <a:lnTo>
                      <a:pt x="76" y="22"/>
                    </a:lnTo>
                    <a:lnTo>
                      <a:pt x="73" y="11"/>
                    </a:lnTo>
                    <a:lnTo>
                      <a:pt x="53" y="9"/>
                    </a:lnTo>
                    <a:lnTo>
                      <a:pt x="59" y="27"/>
                    </a:lnTo>
                    <a:lnTo>
                      <a:pt x="49" y="29"/>
                    </a:lnTo>
                    <a:lnTo>
                      <a:pt x="37" y="12"/>
                    </a:lnTo>
                    <a:lnTo>
                      <a:pt x="29" y="22"/>
                    </a:lnTo>
                    <a:lnTo>
                      <a:pt x="15" y="0"/>
                    </a:lnTo>
                    <a:lnTo>
                      <a:pt x="0" y="9"/>
                    </a:lnTo>
                    <a:lnTo>
                      <a:pt x="7" y="22"/>
                    </a:lnTo>
                    <a:lnTo>
                      <a:pt x="14" y="2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6" name="Freeform 336">
                <a:extLst>
                  <a:ext uri="{FF2B5EF4-FFF2-40B4-BE49-F238E27FC236}">
                    <a16:creationId xmlns:a16="http://schemas.microsoft.com/office/drawing/2014/main" id="{B1F94E94-DA8D-0634-EAEE-CA068EF7B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2762" y="1630363"/>
                <a:ext cx="133350" cy="111125"/>
              </a:xfrm>
              <a:custGeom>
                <a:avLst/>
                <a:gdLst>
                  <a:gd name="T0" fmla="*/ 5 w 50"/>
                  <a:gd name="T1" fmla="*/ 9 h 41"/>
                  <a:gd name="T2" fmla="*/ 0 w 50"/>
                  <a:gd name="T3" fmla="*/ 12 h 41"/>
                  <a:gd name="T4" fmla="*/ 5 w 50"/>
                  <a:gd name="T5" fmla="*/ 21 h 41"/>
                  <a:gd name="T6" fmla="*/ 5 w 50"/>
                  <a:gd name="T7" fmla="*/ 31 h 41"/>
                  <a:gd name="T8" fmla="*/ 11 w 50"/>
                  <a:gd name="T9" fmla="*/ 32 h 41"/>
                  <a:gd name="T10" fmla="*/ 16 w 50"/>
                  <a:gd name="T11" fmla="*/ 27 h 41"/>
                  <a:gd name="T12" fmla="*/ 26 w 50"/>
                  <a:gd name="T13" fmla="*/ 41 h 41"/>
                  <a:gd name="T14" fmla="*/ 48 w 50"/>
                  <a:gd name="T15" fmla="*/ 31 h 41"/>
                  <a:gd name="T16" fmla="*/ 50 w 50"/>
                  <a:gd name="T17" fmla="*/ 20 h 41"/>
                  <a:gd name="T18" fmla="*/ 44 w 50"/>
                  <a:gd name="T19" fmla="*/ 18 h 41"/>
                  <a:gd name="T20" fmla="*/ 38 w 50"/>
                  <a:gd name="T21" fmla="*/ 20 h 41"/>
                  <a:gd name="T22" fmla="*/ 40 w 50"/>
                  <a:gd name="T23" fmla="*/ 12 h 41"/>
                  <a:gd name="T24" fmla="*/ 48 w 50"/>
                  <a:gd name="T25" fmla="*/ 12 h 41"/>
                  <a:gd name="T26" fmla="*/ 47 w 50"/>
                  <a:gd name="T27" fmla="*/ 0 h 41"/>
                  <a:gd name="T28" fmla="*/ 22 w 50"/>
                  <a:gd name="T29" fmla="*/ 0 h 41"/>
                  <a:gd name="T30" fmla="*/ 16 w 50"/>
                  <a:gd name="T31" fmla="*/ 6 h 41"/>
                  <a:gd name="T32" fmla="*/ 22 w 50"/>
                  <a:gd name="T33" fmla="*/ 11 h 41"/>
                  <a:gd name="T34" fmla="*/ 22 w 50"/>
                  <a:gd name="T35" fmla="*/ 17 h 41"/>
                  <a:gd name="T36" fmla="*/ 12 w 50"/>
                  <a:gd name="T37" fmla="*/ 15 h 41"/>
                  <a:gd name="T38" fmla="*/ 10 w 50"/>
                  <a:gd name="T39" fmla="*/ 11 h 41"/>
                  <a:gd name="T40" fmla="*/ 5 w 50"/>
                  <a:gd name="T41" fmla="*/ 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" h="41">
                    <a:moveTo>
                      <a:pt x="5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33" y="38"/>
                      <a:pt x="40" y="34"/>
                      <a:pt x="48" y="31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39" y="0"/>
                      <a:pt x="31" y="0"/>
                      <a:pt x="22" y="0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0" y="11"/>
                      <a:pt x="10" y="11"/>
                      <a:pt x="10" y="11"/>
                    </a:cubicBezTo>
                    <a:lnTo>
                      <a:pt x="5" y="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7" name="Freeform 337">
                <a:extLst>
                  <a:ext uri="{FF2B5EF4-FFF2-40B4-BE49-F238E27FC236}">
                    <a16:creationId xmlns:a16="http://schemas.microsoft.com/office/drawing/2014/main" id="{D556EAA3-963C-52D9-95AE-CB45D1931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4512" y="1770063"/>
                <a:ext cx="101600" cy="84137"/>
              </a:xfrm>
              <a:custGeom>
                <a:avLst/>
                <a:gdLst>
                  <a:gd name="T0" fmla="*/ 32 w 64"/>
                  <a:gd name="T1" fmla="*/ 2 h 53"/>
                  <a:gd name="T2" fmla="*/ 0 w 64"/>
                  <a:gd name="T3" fmla="*/ 34 h 53"/>
                  <a:gd name="T4" fmla="*/ 3 w 64"/>
                  <a:gd name="T5" fmla="*/ 39 h 53"/>
                  <a:gd name="T6" fmla="*/ 17 w 64"/>
                  <a:gd name="T7" fmla="*/ 39 h 53"/>
                  <a:gd name="T8" fmla="*/ 27 w 64"/>
                  <a:gd name="T9" fmla="*/ 51 h 53"/>
                  <a:gd name="T10" fmla="*/ 46 w 64"/>
                  <a:gd name="T11" fmla="*/ 53 h 53"/>
                  <a:gd name="T12" fmla="*/ 64 w 64"/>
                  <a:gd name="T13" fmla="*/ 36 h 53"/>
                  <a:gd name="T14" fmla="*/ 51 w 64"/>
                  <a:gd name="T15" fmla="*/ 17 h 53"/>
                  <a:gd name="T16" fmla="*/ 42 w 64"/>
                  <a:gd name="T17" fmla="*/ 19 h 53"/>
                  <a:gd name="T18" fmla="*/ 37 w 64"/>
                  <a:gd name="T19" fmla="*/ 0 h 53"/>
                  <a:gd name="T20" fmla="*/ 32 w 6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3">
                    <a:moveTo>
                      <a:pt x="32" y="2"/>
                    </a:moveTo>
                    <a:lnTo>
                      <a:pt x="0" y="34"/>
                    </a:lnTo>
                    <a:lnTo>
                      <a:pt x="3" y="39"/>
                    </a:lnTo>
                    <a:lnTo>
                      <a:pt x="17" y="39"/>
                    </a:lnTo>
                    <a:lnTo>
                      <a:pt x="27" y="51"/>
                    </a:lnTo>
                    <a:lnTo>
                      <a:pt x="46" y="53"/>
                    </a:lnTo>
                    <a:lnTo>
                      <a:pt x="64" y="36"/>
                    </a:lnTo>
                    <a:lnTo>
                      <a:pt x="51" y="17"/>
                    </a:lnTo>
                    <a:lnTo>
                      <a:pt x="42" y="19"/>
                    </a:lnTo>
                    <a:lnTo>
                      <a:pt x="37" y="0"/>
                    </a:lnTo>
                    <a:lnTo>
                      <a:pt x="32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8" name="Freeform 338">
                <a:extLst>
                  <a:ext uri="{FF2B5EF4-FFF2-40B4-BE49-F238E27FC236}">
                    <a16:creationId xmlns:a16="http://schemas.microsoft.com/office/drawing/2014/main" id="{62359FB9-7571-57F3-C157-02C0FBBEF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4625" y="2659063"/>
                <a:ext cx="31750" cy="42862"/>
              </a:xfrm>
              <a:custGeom>
                <a:avLst/>
                <a:gdLst>
                  <a:gd name="T0" fmla="*/ 10 w 12"/>
                  <a:gd name="T1" fmla="*/ 0 h 16"/>
                  <a:gd name="T2" fmla="*/ 6 w 12"/>
                  <a:gd name="T3" fmla="*/ 2 h 16"/>
                  <a:gd name="T4" fmla="*/ 0 w 12"/>
                  <a:gd name="T5" fmla="*/ 11 h 16"/>
                  <a:gd name="T6" fmla="*/ 2 w 12"/>
                  <a:gd name="T7" fmla="*/ 15 h 16"/>
                  <a:gd name="T8" fmla="*/ 5 w 12"/>
                  <a:gd name="T9" fmla="*/ 16 h 16"/>
                  <a:gd name="T10" fmla="*/ 8 w 12"/>
                  <a:gd name="T11" fmla="*/ 12 h 16"/>
                  <a:gd name="T12" fmla="*/ 8 w 12"/>
                  <a:gd name="T13" fmla="*/ 8 h 16"/>
                  <a:gd name="T14" fmla="*/ 12 w 12"/>
                  <a:gd name="T15" fmla="*/ 2 h 16"/>
                  <a:gd name="T16" fmla="*/ 10 w 12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6">
                    <a:moveTo>
                      <a:pt x="10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4" y="5"/>
                      <a:pt x="2" y="8"/>
                      <a:pt x="0" y="11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2" y="2"/>
                      <a:pt x="12" y="2"/>
                      <a:pt x="12" y="2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9" name="Freeform 339">
                <a:extLst>
                  <a:ext uri="{FF2B5EF4-FFF2-40B4-BE49-F238E27FC236}">
                    <a16:creationId xmlns:a16="http://schemas.microsoft.com/office/drawing/2014/main" id="{2F38F1B3-35FF-A697-1972-8A370A3A7C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437" y="2681288"/>
                <a:ext cx="12700" cy="28575"/>
              </a:xfrm>
              <a:custGeom>
                <a:avLst/>
                <a:gdLst>
                  <a:gd name="T0" fmla="*/ 3 w 8"/>
                  <a:gd name="T1" fmla="*/ 5 h 18"/>
                  <a:gd name="T2" fmla="*/ 0 w 8"/>
                  <a:gd name="T3" fmla="*/ 13 h 18"/>
                  <a:gd name="T4" fmla="*/ 3 w 8"/>
                  <a:gd name="T5" fmla="*/ 18 h 18"/>
                  <a:gd name="T6" fmla="*/ 8 w 8"/>
                  <a:gd name="T7" fmla="*/ 7 h 18"/>
                  <a:gd name="T8" fmla="*/ 7 w 8"/>
                  <a:gd name="T9" fmla="*/ 0 h 18"/>
                  <a:gd name="T10" fmla="*/ 3 w 8"/>
                  <a:gd name="T11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8">
                    <a:moveTo>
                      <a:pt x="3" y="5"/>
                    </a:moveTo>
                    <a:lnTo>
                      <a:pt x="0" y="13"/>
                    </a:lnTo>
                    <a:lnTo>
                      <a:pt x="3" y="18"/>
                    </a:lnTo>
                    <a:lnTo>
                      <a:pt x="8" y="7"/>
                    </a:lnTo>
                    <a:lnTo>
                      <a:pt x="7" y="0"/>
                    </a:lnTo>
                    <a:lnTo>
                      <a:pt x="3" y="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0" name="Freeform 340">
                <a:extLst>
                  <a:ext uri="{FF2B5EF4-FFF2-40B4-BE49-F238E27FC236}">
                    <a16:creationId xmlns:a16="http://schemas.microsoft.com/office/drawing/2014/main" id="{AD9EBAB2-35B9-9F7E-E8D2-17CAD66C6B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5887" y="2657475"/>
                <a:ext cx="47625" cy="39687"/>
              </a:xfrm>
              <a:custGeom>
                <a:avLst/>
                <a:gdLst>
                  <a:gd name="T0" fmla="*/ 16 w 30"/>
                  <a:gd name="T1" fmla="*/ 13 h 25"/>
                  <a:gd name="T2" fmla="*/ 11 w 30"/>
                  <a:gd name="T3" fmla="*/ 11 h 25"/>
                  <a:gd name="T4" fmla="*/ 8 w 30"/>
                  <a:gd name="T5" fmla="*/ 1 h 25"/>
                  <a:gd name="T6" fmla="*/ 3 w 30"/>
                  <a:gd name="T7" fmla="*/ 0 h 25"/>
                  <a:gd name="T8" fmla="*/ 0 w 30"/>
                  <a:gd name="T9" fmla="*/ 8 h 25"/>
                  <a:gd name="T10" fmla="*/ 5 w 30"/>
                  <a:gd name="T11" fmla="*/ 18 h 25"/>
                  <a:gd name="T12" fmla="*/ 13 w 30"/>
                  <a:gd name="T13" fmla="*/ 18 h 25"/>
                  <a:gd name="T14" fmla="*/ 15 w 30"/>
                  <a:gd name="T15" fmla="*/ 25 h 25"/>
                  <a:gd name="T16" fmla="*/ 20 w 30"/>
                  <a:gd name="T17" fmla="*/ 25 h 25"/>
                  <a:gd name="T18" fmla="*/ 30 w 30"/>
                  <a:gd name="T19" fmla="*/ 13 h 25"/>
                  <a:gd name="T20" fmla="*/ 25 w 30"/>
                  <a:gd name="T21" fmla="*/ 10 h 25"/>
                  <a:gd name="T22" fmla="*/ 16 w 30"/>
                  <a:gd name="T23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25">
                    <a:moveTo>
                      <a:pt x="16" y="13"/>
                    </a:moveTo>
                    <a:lnTo>
                      <a:pt x="11" y="11"/>
                    </a:lnTo>
                    <a:lnTo>
                      <a:pt x="8" y="1"/>
                    </a:lnTo>
                    <a:lnTo>
                      <a:pt x="3" y="0"/>
                    </a:lnTo>
                    <a:lnTo>
                      <a:pt x="0" y="8"/>
                    </a:lnTo>
                    <a:lnTo>
                      <a:pt x="5" y="18"/>
                    </a:lnTo>
                    <a:lnTo>
                      <a:pt x="13" y="18"/>
                    </a:lnTo>
                    <a:lnTo>
                      <a:pt x="15" y="25"/>
                    </a:lnTo>
                    <a:lnTo>
                      <a:pt x="20" y="25"/>
                    </a:lnTo>
                    <a:lnTo>
                      <a:pt x="30" y="13"/>
                    </a:lnTo>
                    <a:lnTo>
                      <a:pt x="25" y="10"/>
                    </a:lnTo>
                    <a:lnTo>
                      <a:pt x="16" y="1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1" name="Freeform 341">
                <a:extLst>
                  <a:ext uri="{FF2B5EF4-FFF2-40B4-BE49-F238E27FC236}">
                    <a16:creationId xmlns:a16="http://schemas.microsoft.com/office/drawing/2014/main" id="{9CD3BAEA-361B-3E7A-A258-349DD3F45F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8600" y="2479675"/>
                <a:ext cx="160337" cy="195262"/>
              </a:xfrm>
              <a:custGeom>
                <a:avLst/>
                <a:gdLst>
                  <a:gd name="T0" fmla="*/ 56 w 60"/>
                  <a:gd name="T1" fmla="*/ 61 h 73"/>
                  <a:gd name="T2" fmla="*/ 56 w 60"/>
                  <a:gd name="T3" fmla="*/ 56 h 73"/>
                  <a:gd name="T4" fmla="*/ 50 w 60"/>
                  <a:gd name="T5" fmla="*/ 60 h 73"/>
                  <a:gd name="T6" fmla="*/ 48 w 60"/>
                  <a:gd name="T7" fmla="*/ 53 h 73"/>
                  <a:gd name="T8" fmla="*/ 56 w 60"/>
                  <a:gd name="T9" fmla="*/ 43 h 73"/>
                  <a:gd name="T10" fmla="*/ 54 w 60"/>
                  <a:gd name="T11" fmla="*/ 43 h 73"/>
                  <a:gd name="T12" fmla="*/ 48 w 60"/>
                  <a:gd name="T13" fmla="*/ 46 h 73"/>
                  <a:gd name="T14" fmla="*/ 47 w 60"/>
                  <a:gd name="T15" fmla="*/ 42 h 73"/>
                  <a:gd name="T16" fmla="*/ 49 w 60"/>
                  <a:gd name="T17" fmla="*/ 37 h 73"/>
                  <a:gd name="T18" fmla="*/ 48 w 60"/>
                  <a:gd name="T19" fmla="*/ 36 h 73"/>
                  <a:gd name="T20" fmla="*/ 37 w 60"/>
                  <a:gd name="T21" fmla="*/ 39 h 73"/>
                  <a:gd name="T22" fmla="*/ 32 w 60"/>
                  <a:gd name="T23" fmla="*/ 35 h 73"/>
                  <a:gd name="T24" fmla="*/ 35 w 60"/>
                  <a:gd name="T25" fmla="*/ 29 h 73"/>
                  <a:gd name="T26" fmla="*/ 31 w 60"/>
                  <a:gd name="T27" fmla="*/ 28 h 73"/>
                  <a:gd name="T28" fmla="*/ 23 w 60"/>
                  <a:gd name="T29" fmla="*/ 34 h 73"/>
                  <a:gd name="T30" fmla="*/ 23 w 60"/>
                  <a:gd name="T31" fmla="*/ 30 h 73"/>
                  <a:gd name="T32" fmla="*/ 30 w 60"/>
                  <a:gd name="T33" fmla="*/ 16 h 73"/>
                  <a:gd name="T34" fmla="*/ 33 w 60"/>
                  <a:gd name="T35" fmla="*/ 13 h 73"/>
                  <a:gd name="T36" fmla="*/ 32 w 60"/>
                  <a:gd name="T37" fmla="*/ 9 h 73"/>
                  <a:gd name="T38" fmla="*/ 37 w 60"/>
                  <a:gd name="T39" fmla="*/ 7 h 73"/>
                  <a:gd name="T40" fmla="*/ 37 w 60"/>
                  <a:gd name="T41" fmla="*/ 0 h 73"/>
                  <a:gd name="T42" fmla="*/ 29 w 60"/>
                  <a:gd name="T43" fmla="*/ 5 h 73"/>
                  <a:gd name="T44" fmla="*/ 14 w 60"/>
                  <a:gd name="T45" fmla="*/ 31 h 73"/>
                  <a:gd name="T46" fmla="*/ 5 w 60"/>
                  <a:gd name="T47" fmla="*/ 45 h 73"/>
                  <a:gd name="T48" fmla="*/ 5 w 60"/>
                  <a:gd name="T49" fmla="*/ 47 h 73"/>
                  <a:gd name="T50" fmla="*/ 9 w 60"/>
                  <a:gd name="T51" fmla="*/ 50 h 73"/>
                  <a:gd name="T52" fmla="*/ 5 w 60"/>
                  <a:gd name="T53" fmla="*/ 53 h 73"/>
                  <a:gd name="T54" fmla="*/ 0 w 60"/>
                  <a:gd name="T55" fmla="*/ 61 h 73"/>
                  <a:gd name="T56" fmla="*/ 2 w 60"/>
                  <a:gd name="T57" fmla="*/ 65 h 73"/>
                  <a:gd name="T58" fmla="*/ 10 w 60"/>
                  <a:gd name="T59" fmla="*/ 59 h 73"/>
                  <a:gd name="T60" fmla="*/ 19 w 60"/>
                  <a:gd name="T61" fmla="*/ 59 h 73"/>
                  <a:gd name="T62" fmla="*/ 24 w 60"/>
                  <a:gd name="T63" fmla="*/ 61 h 73"/>
                  <a:gd name="T64" fmla="*/ 29 w 60"/>
                  <a:gd name="T65" fmla="*/ 59 h 73"/>
                  <a:gd name="T66" fmla="*/ 30 w 60"/>
                  <a:gd name="T67" fmla="*/ 61 h 73"/>
                  <a:gd name="T68" fmla="*/ 37 w 60"/>
                  <a:gd name="T69" fmla="*/ 59 h 73"/>
                  <a:gd name="T70" fmla="*/ 37 w 60"/>
                  <a:gd name="T71" fmla="*/ 62 h 73"/>
                  <a:gd name="T72" fmla="*/ 28 w 60"/>
                  <a:gd name="T73" fmla="*/ 69 h 73"/>
                  <a:gd name="T74" fmla="*/ 30 w 60"/>
                  <a:gd name="T75" fmla="*/ 70 h 73"/>
                  <a:gd name="T76" fmla="*/ 39 w 60"/>
                  <a:gd name="T77" fmla="*/ 66 h 73"/>
                  <a:gd name="T78" fmla="*/ 44 w 60"/>
                  <a:gd name="T79" fmla="*/ 58 h 73"/>
                  <a:gd name="T80" fmla="*/ 46 w 60"/>
                  <a:gd name="T81" fmla="*/ 62 h 73"/>
                  <a:gd name="T82" fmla="*/ 45 w 60"/>
                  <a:gd name="T83" fmla="*/ 69 h 73"/>
                  <a:gd name="T84" fmla="*/ 46 w 60"/>
                  <a:gd name="T85" fmla="*/ 71 h 73"/>
                  <a:gd name="T86" fmla="*/ 50 w 60"/>
                  <a:gd name="T87" fmla="*/ 67 h 73"/>
                  <a:gd name="T88" fmla="*/ 51 w 60"/>
                  <a:gd name="T89" fmla="*/ 73 h 73"/>
                  <a:gd name="T90" fmla="*/ 57 w 60"/>
                  <a:gd name="T91" fmla="*/ 70 h 73"/>
                  <a:gd name="T92" fmla="*/ 60 w 60"/>
                  <a:gd name="T93" fmla="*/ 63 h 73"/>
                  <a:gd name="T94" fmla="*/ 59 w 60"/>
                  <a:gd name="T95" fmla="*/ 61 h 73"/>
                  <a:gd name="T96" fmla="*/ 56 w 60"/>
                  <a:gd name="T97" fmla="*/ 6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0" h="73">
                    <a:moveTo>
                      <a:pt x="56" y="61"/>
                    </a:moveTo>
                    <a:cubicBezTo>
                      <a:pt x="56" y="56"/>
                      <a:pt x="56" y="56"/>
                      <a:pt x="56" y="56"/>
                    </a:cubicBezTo>
                    <a:cubicBezTo>
                      <a:pt x="50" y="60"/>
                      <a:pt x="50" y="60"/>
                      <a:pt x="50" y="60"/>
                    </a:cubicBezTo>
                    <a:cubicBezTo>
                      <a:pt x="48" y="53"/>
                      <a:pt x="48" y="53"/>
                      <a:pt x="48" y="53"/>
                    </a:cubicBezTo>
                    <a:cubicBezTo>
                      <a:pt x="56" y="43"/>
                      <a:pt x="56" y="43"/>
                      <a:pt x="56" y="43"/>
                    </a:cubicBezTo>
                    <a:cubicBezTo>
                      <a:pt x="54" y="43"/>
                      <a:pt x="54" y="43"/>
                      <a:pt x="54" y="43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49" y="37"/>
                      <a:pt x="49" y="37"/>
                      <a:pt x="49" y="37"/>
                    </a:cubicBezTo>
                    <a:cubicBezTo>
                      <a:pt x="48" y="36"/>
                      <a:pt x="48" y="36"/>
                      <a:pt x="48" y="36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0" y="22"/>
                      <a:pt x="14" y="31"/>
                      <a:pt x="14" y="31"/>
                    </a:cubicBezTo>
                    <a:cubicBezTo>
                      <a:pt x="13" y="32"/>
                      <a:pt x="10" y="37"/>
                      <a:pt x="5" y="45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10" y="59"/>
                      <a:pt x="10" y="59"/>
                      <a:pt x="10" y="59"/>
                    </a:cubicBezTo>
                    <a:cubicBezTo>
                      <a:pt x="19" y="59"/>
                      <a:pt x="19" y="59"/>
                      <a:pt x="19" y="59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7" y="59"/>
                      <a:pt x="37" y="59"/>
                      <a:pt x="37" y="59"/>
                    </a:cubicBezTo>
                    <a:cubicBezTo>
                      <a:pt x="37" y="62"/>
                      <a:pt x="37" y="62"/>
                      <a:pt x="37" y="62"/>
                    </a:cubicBezTo>
                    <a:cubicBezTo>
                      <a:pt x="28" y="69"/>
                      <a:pt x="28" y="69"/>
                      <a:pt x="28" y="69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39" y="66"/>
                      <a:pt x="39" y="66"/>
                      <a:pt x="39" y="66"/>
                    </a:cubicBezTo>
                    <a:cubicBezTo>
                      <a:pt x="44" y="58"/>
                      <a:pt x="44" y="58"/>
                      <a:pt x="44" y="58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5" y="69"/>
                      <a:pt x="45" y="69"/>
                      <a:pt x="45" y="69"/>
                    </a:cubicBezTo>
                    <a:cubicBezTo>
                      <a:pt x="46" y="71"/>
                      <a:pt x="46" y="71"/>
                      <a:pt x="46" y="71"/>
                    </a:cubicBezTo>
                    <a:cubicBezTo>
                      <a:pt x="50" y="67"/>
                      <a:pt x="50" y="67"/>
                      <a:pt x="50" y="67"/>
                    </a:cubicBezTo>
                    <a:cubicBezTo>
                      <a:pt x="51" y="73"/>
                      <a:pt x="51" y="73"/>
                      <a:pt x="51" y="73"/>
                    </a:cubicBezTo>
                    <a:cubicBezTo>
                      <a:pt x="57" y="70"/>
                      <a:pt x="57" y="70"/>
                      <a:pt x="57" y="70"/>
                    </a:cubicBezTo>
                    <a:cubicBezTo>
                      <a:pt x="60" y="63"/>
                      <a:pt x="60" y="63"/>
                      <a:pt x="60" y="63"/>
                    </a:cubicBezTo>
                    <a:cubicBezTo>
                      <a:pt x="59" y="61"/>
                      <a:pt x="59" y="61"/>
                      <a:pt x="59" y="61"/>
                    </a:cubicBezTo>
                    <a:lnTo>
                      <a:pt x="56" y="61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2" name="Freeform 342">
                <a:extLst>
                  <a:ext uri="{FF2B5EF4-FFF2-40B4-BE49-F238E27FC236}">
                    <a16:creationId xmlns:a16="http://schemas.microsoft.com/office/drawing/2014/main" id="{99FF4279-CDF0-C00E-E9C5-903198A4F8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9537" y="2557463"/>
                <a:ext cx="65087" cy="31750"/>
              </a:xfrm>
              <a:custGeom>
                <a:avLst/>
                <a:gdLst>
                  <a:gd name="T0" fmla="*/ 21 w 24"/>
                  <a:gd name="T1" fmla="*/ 8 h 12"/>
                  <a:gd name="T2" fmla="*/ 18 w 24"/>
                  <a:gd name="T3" fmla="*/ 6 h 12"/>
                  <a:gd name="T4" fmla="*/ 10 w 24"/>
                  <a:gd name="T5" fmla="*/ 0 h 12"/>
                  <a:gd name="T6" fmla="*/ 2 w 24"/>
                  <a:gd name="T7" fmla="*/ 0 h 12"/>
                  <a:gd name="T8" fmla="*/ 0 w 24"/>
                  <a:gd name="T9" fmla="*/ 0 h 12"/>
                  <a:gd name="T10" fmla="*/ 12 w 24"/>
                  <a:gd name="T11" fmla="*/ 10 h 12"/>
                  <a:gd name="T12" fmla="*/ 18 w 24"/>
                  <a:gd name="T13" fmla="*/ 12 h 12"/>
                  <a:gd name="T14" fmla="*/ 24 w 24"/>
                  <a:gd name="T15" fmla="*/ 9 h 12"/>
                  <a:gd name="T16" fmla="*/ 21 w 24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2">
                    <a:moveTo>
                      <a:pt x="21" y="8"/>
                    </a:moveTo>
                    <a:cubicBezTo>
                      <a:pt x="20" y="7"/>
                      <a:pt x="18" y="6"/>
                      <a:pt x="18" y="6"/>
                    </a:cubicBezTo>
                    <a:cubicBezTo>
                      <a:pt x="15" y="4"/>
                      <a:pt x="12" y="2"/>
                      <a:pt x="1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4"/>
                      <a:pt x="8" y="8"/>
                      <a:pt x="12" y="10"/>
                    </a:cubicBezTo>
                    <a:cubicBezTo>
                      <a:pt x="13" y="11"/>
                      <a:pt x="15" y="12"/>
                      <a:pt x="18" y="12"/>
                    </a:cubicBezTo>
                    <a:cubicBezTo>
                      <a:pt x="24" y="9"/>
                      <a:pt x="24" y="9"/>
                      <a:pt x="24" y="9"/>
                    </a:cubicBezTo>
                    <a:lnTo>
                      <a:pt x="21" y="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3" name="Freeform 343">
                <a:extLst>
                  <a:ext uri="{FF2B5EF4-FFF2-40B4-BE49-F238E27FC236}">
                    <a16:creationId xmlns:a16="http://schemas.microsoft.com/office/drawing/2014/main" id="{7025A636-E28C-588F-B8F3-CCA473632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5025" y="1308100"/>
                <a:ext cx="357187" cy="239712"/>
              </a:xfrm>
              <a:custGeom>
                <a:avLst/>
                <a:gdLst>
                  <a:gd name="T0" fmla="*/ 36 w 133"/>
                  <a:gd name="T1" fmla="*/ 30 h 89"/>
                  <a:gd name="T2" fmla="*/ 45 w 133"/>
                  <a:gd name="T3" fmla="*/ 29 h 89"/>
                  <a:gd name="T4" fmla="*/ 67 w 133"/>
                  <a:gd name="T5" fmla="*/ 21 h 89"/>
                  <a:gd name="T6" fmla="*/ 63 w 133"/>
                  <a:gd name="T7" fmla="*/ 25 h 89"/>
                  <a:gd name="T8" fmla="*/ 53 w 133"/>
                  <a:gd name="T9" fmla="*/ 33 h 89"/>
                  <a:gd name="T10" fmla="*/ 58 w 133"/>
                  <a:gd name="T11" fmla="*/ 39 h 89"/>
                  <a:gd name="T12" fmla="*/ 48 w 133"/>
                  <a:gd name="T13" fmla="*/ 37 h 89"/>
                  <a:gd name="T14" fmla="*/ 38 w 133"/>
                  <a:gd name="T15" fmla="*/ 36 h 89"/>
                  <a:gd name="T16" fmla="*/ 35 w 133"/>
                  <a:gd name="T17" fmla="*/ 42 h 89"/>
                  <a:gd name="T18" fmla="*/ 41 w 133"/>
                  <a:gd name="T19" fmla="*/ 44 h 89"/>
                  <a:gd name="T20" fmla="*/ 39 w 133"/>
                  <a:gd name="T21" fmla="*/ 50 h 89"/>
                  <a:gd name="T22" fmla="*/ 51 w 133"/>
                  <a:gd name="T23" fmla="*/ 50 h 89"/>
                  <a:gd name="T24" fmla="*/ 45 w 133"/>
                  <a:gd name="T25" fmla="*/ 54 h 89"/>
                  <a:gd name="T26" fmla="*/ 37 w 133"/>
                  <a:gd name="T27" fmla="*/ 54 h 89"/>
                  <a:gd name="T28" fmla="*/ 29 w 133"/>
                  <a:gd name="T29" fmla="*/ 62 h 89"/>
                  <a:gd name="T30" fmla="*/ 35 w 133"/>
                  <a:gd name="T31" fmla="*/ 62 h 89"/>
                  <a:gd name="T32" fmla="*/ 40 w 133"/>
                  <a:gd name="T33" fmla="*/ 70 h 89"/>
                  <a:gd name="T34" fmla="*/ 36 w 133"/>
                  <a:gd name="T35" fmla="*/ 71 h 89"/>
                  <a:gd name="T36" fmla="*/ 30 w 133"/>
                  <a:gd name="T37" fmla="*/ 65 h 89"/>
                  <a:gd name="T38" fmla="*/ 22 w 133"/>
                  <a:gd name="T39" fmla="*/ 67 h 89"/>
                  <a:gd name="T40" fmla="*/ 21 w 133"/>
                  <a:gd name="T41" fmla="*/ 74 h 89"/>
                  <a:gd name="T42" fmla="*/ 8 w 133"/>
                  <a:gd name="T43" fmla="*/ 74 h 89"/>
                  <a:gd name="T44" fmla="*/ 0 w 133"/>
                  <a:gd name="T45" fmla="*/ 82 h 89"/>
                  <a:gd name="T46" fmla="*/ 6 w 133"/>
                  <a:gd name="T47" fmla="*/ 86 h 89"/>
                  <a:gd name="T48" fmla="*/ 9 w 133"/>
                  <a:gd name="T49" fmla="*/ 89 h 89"/>
                  <a:gd name="T50" fmla="*/ 13 w 133"/>
                  <a:gd name="T51" fmla="*/ 86 h 89"/>
                  <a:gd name="T52" fmla="*/ 29 w 133"/>
                  <a:gd name="T53" fmla="*/ 88 h 89"/>
                  <a:gd name="T54" fmla="*/ 34 w 133"/>
                  <a:gd name="T55" fmla="*/ 81 h 89"/>
                  <a:gd name="T56" fmla="*/ 51 w 133"/>
                  <a:gd name="T57" fmla="*/ 82 h 89"/>
                  <a:gd name="T58" fmla="*/ 51 w 133"/>
                  <a:gd name="T59" fmla="*/ 87 h 89"/>
                  <a:gd name="T60" fmla="*/ 64 w 133"/>
                  <a:gd name="T61" fmla="*/ 86 h 89"/>
                  <a:gd name="T62" fmla="*/ 77 w 133"/>
                  <a:gd name="T63" fmla="*/ 77 h 89"/>
                  <a:gd name="T64" fmla="*/ 69 w 133"/>
                  <a:gd name="T65" fmla="*/ 71 h 89"/>
                  <a:gd name="T66" fmla="*/ 61 w 133"/>
                  <a:gd name="T67" fmla="*/ 71 h 89"/>
                  <a:gd name="T68" fmla="*/ 66 w 133"/>
                  <a:gd name="T69" fmla="*/ 67 h 89"/>
                  <a:gd name="T70" fmla="*/ 79 w 133"/>
                  <a:gd name="T71" fmla="*/ 65 h 89"/>
                  <a:gd name="T72" fmla="*/ 86 w 133"/>
                  <a:gd name="T73" fmla="*/ 66 h 89"/>
                  <a:gd name="T74" fmla="*/ 90 w 133"/>
                  <a:gd name="T75" fmla="*/ 62 h 89"/>
                  <a:gd name="T76" fmla="*/ 82 w 133"/>
                  <a:gd name="T77" fmla="*/ 58 h 89"/>
                  <a:gd name="T78" fmla="*/ 87 w 133"/>
                  <a:gd name="T79" fmla="*/ 56 h 89"/>
                  <a:gd name="T80" fmla="*/ 96 w 133"/>
                  <a:gd name="T81" fmla="*/ 57 h 89"/>
                  <a:gd name="T82" fmla="*/ 102 w 133"/>
                  <a:gd name="T83" fmla="*/ 51 h 89"/>
                  <a:gd name="T84" fmla="*/ 93 w 133"/>
                  <a:gd name="T85" fmla="*/ 49 h 89"/>
                  <a:gd name="T86" fmla="*/ 97 w 133"/>
                  <a:gd name="T87" fmla="*/ 46 h 89"/>
                  <a:gd name="T88" fmla="*/ 110 w 133"/>
                  <a:gd name="T89" fmla="*/ 46 h 89"/>
                  <a:gd name="T90" fmla="*/ 117 w 133"/>
                  <a:gd name="T91" fmla="*/ 40 h 89"/>
                  <a:gd name="T92" fmla="*/ 133 w 133"/>
                  <a:gd name="T93" fmla="*/ 23 h 89"/>
                  <a:gd name="T94" fmla="*/ 124 w 133"/>
                  <a:gd name="T95" fmla="*/ 19 h 89"/>
                  <a:gd name="T96" fmla="*/ 133 w 133"/>
                  <a:gd name="T97" fmla="*/ 15 h 89"/>
                  <a:gd name="T98" fmla="*/ 132 w 133"/>
                  <a:gd name="T99" fmla="*/ 8 h 89"/>
                  <a:gd name="T100" fmla="*/ 125 w 133"/>
                  <a:gd name="T101" fmla="*/ 5 h 89"/>
                  <a:gd name="T102" fmla="*/ 101 w 133"/>
                  <a:gd name="T103" fmla="*/ 0 h 89"/>
                  <a:gd name="T104" fmla="*/ 68 w 133"/>
                  <a:gd name="T105" fmla="*/ 5 h 89"/>
                  <a:gd name="T106" fmla="*/ 56 w 133"/>
                  <a:gd name="T107" fmla="*/ 11 h 89"/>
                  <a:gd name="T108" fmla="*/ 48 w 133"/>
                  <a:gd name="T109" fmla="*/ 13 h 89"/>
                  <a:gd name="T110" fmla="*/ 44 w 133"/>
                  <a:gd name="T111" fmla="*/ 16 h 89"/>
                  <a:gd name="T112" fmla="*/ 29 w 133"/>
                  <a:gd name="T113" fmla="*/ 16 h 89"/>
                  <a:gd name="T114" fmla="*/ 24 w 133"/>
                  <a:gd name="T115" fmla="*/ 18 h 89"/>
                  <a:gd name="T116" fmla="*/ 29 w 133"/>
                  <a:gd name="T117" fmla="*/ 26 h 89"/>
                  <a:gd name="T118" fmla="*/ 36 w 133"/>
                  <a:gd name="T119" fmla="*/ 3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33" h="89">
                    <a:moveTo>
                      <a:pt x="36" y="30"/>
                    </a:moveTo>
                    <a:cubicBezTo>
                      <a:pt x="39" y="30"/>
                      <a:pt x="42" y="30"/>
                      <a:pt x="45" y="29"/>
                    </a:cubicBezTo>
                    <a:cubicBezTo>
                      <a:pt x="53" y="27"/>
                      <a:pt x="60" y="24"/>
                      <a:pt x="67" y="21"/>
                    </a:cubicBezTo>
                    <a:cubicBezTo>
                      <a:pt x="66" y="22"/>
                      <a:pt x="64" y="24"/>
                      <a:pt x="63" y="25"/>
                    </a:cubicBezTo>
                    <a:cubicBezTo>
                      <a:pt x="60" y="28"/>
                      <a:pt x="56" y="31"/>
                      <a:pt x="53" y="33"/>
                    </a:cubicBezTo>
                    <a:cubicBezTo>
                      <a:pt x="58" y="39"/>
                      <a:pt x="58" y="39"/>
                      <a:pt x="58" y="39"/>
                    </a:cubicBezTo>
                    <a:cubicBezTo>
                      <a:pt x="55" y="38"/>
                      <a:pt x="51" y="37"/>
                      <a:pt x="48" y="37"/>
                    </a:cubicBezTo>
                    <a:cubicBezTo>
                      <a:pt x="45" y="36"/>
                      <a:pt x="42" y="36"/>
                      <a:pt x="38" y="36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39" y="50"/>
                      <a:pt x="39" y="50"/>
                      <a:pt x="39" y="50"/>
                    </a:cubicBezTo>
                    <a:cubicBezTo>
                      <a:pt x="51" y="50"/>
                      <a:pt x="51" y="50"/>
                      <a:pt x="51" y="50"/>
                    </a:cubicBezTo>
                    <a:cubicBezTo>
                      <a:pt x="45" y="54"/>
                      <a:pt x="45" y="54"/>
                      <a:pt x="45" y="54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29" y="62"/>
                      <a:pt x="29" y="62"/>
                      <a:pt x="29" y="62"/>
                    </a:cubicBezTo>
                    <a:cubicBezTo>
                      <a:pt x="35" y="62"/>
                      <a:pt x="35" y="62"/>
                      <a:pt x="35" y="62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36" y="71"/>
                      <a:pt x="36" y="71"/>
                      <a:pt x="36" y="71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22" y="67"/>
                      <a:pt x="22" y="67"/>
                      <a:pt x="22" y="67"/>
                    </a:cubicBezTo>
                    <a:cubicBezTo>
                      <a:pt x="21" y="74"/>
                      <a:pt x="21" y="74"/>
                      <a:pt x="21" y="74"/>
                    </a:cubicBezTo>
                    <a:cubicBezTo>
                      <a:pt x="8" y="74"/>
                      <a:pt x="8" y="74"/>
                      <a:pt x="8" y="74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2" y="83"/>
                      <a:pt x="4" y="84"/>
                      <a:pt x="6" y="86"/>
                    </a:cubicBezTo>
                    <a:cubicBezTo>
                      <a:pt x="7" y="87"/>
                      <a:pt x="8" y="88"/>
                      <a:pt x="9" y="89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29" y="88"/>
                      <a:pt x="29" y="88"/>
                      <a:pt x="29" y="88"/>
                    </a:cubicBezTo>
                    <a:cubicBezTo>
                      <a:pt x="34" y="81"/>
                      <a:pt x="34" y="81"/>
                      <a:pt x="34" y="81"/>
                    </a:cubicBezTo>
                    <a:cubicBezTo>
                      <a:pt x="51" y="82"/>
                      <a:pt x="51" y="82"/>
                      <a:pt x="51" y="82"/>
                    </a:cubicBezTo>
                    <a:cubicBezTo>
                      <a:pt x="51" y="87"/>
                      <a:pt x="51" y="87"/>
                      <a:pt x="51" y="87"/>
                    </a:cubicBezTo>
                    <a:cubicBezTo>
                      <a:pt x="64" y="86"/>
                      <a:pt x="64" y="86"/>
                      <a:pt x="64" y="86"/>
                    </a:cubicBezTo>
                    <a:cubicBezTo>
                      <a:pt x="77" y="77"/>
                      <a:pt x="77" y="77"/>
                      <a:pt x="77" y="77"/>
                    </a:cubicBezTo>
                    <a:cubicBezTo>
                      <a:pt x="69" y="71"/>
                      <a:pt x="69" y="71"/>
                      <a:pt x="69" y="71"/>
                    </a:cubicBezTo>
                    <a:cubicBezTo>
                      <a:pt x="61" y="71"/>
                      <a:pt x="61" y="71"/>
                      <a:pt x="61" y="71"/>
                    </a:cubicBezTo>
                    <a:cubicBezTo>
                      <a:pt x="66" y="67"/>
                      <a:pt x="66" y="67"/>
                      <a:pt x="66" y="67"/>
                    </a:cubicBezTo>
                    <a:cubicBezTo>
                      <a:pt x="70" y="66"/>
                      <a:pt x="75" y="66"/>
                      <a:pt x="79" y="65"/>
                    </a:cubicBezTo>
                    <a:cubicBezTo>
                      <a:pt x="82" y="65"/>
                      <a:pt x="84" y="65"/>
                      <a:pt x="86" y="66"/>
                    </a:cubicBezTo>
                    <a:cubicBezTo>
                      <a:pt x="90" y="62"/>
                      <a:pt x="90" y="62"/>
                      <a:pt x="90" y="62"/>
                    </a:cubicBezTo>
                    <a:cubicBezTo>
                      <a:pt x="82" y="58"/>
                      <a:pt x="82" y="58"/>
                      <a:pt x="82" y="58"/>
                    </a:cubicBezTo>
                    <a:cubicBezTo>
                      <a:pt x="87" y="56"/>
                      <a:pt x="87" y="56"/>
                      <a:pt x="87" y="56"/>
                    </a:cubicBezTo>
                    <a:cubicBezTo>
                      <a:pt x="96" y="57"/>
                      <a:pt x="96" y="57"/>
                      <a:pt x="96" y="57"/>
                    </a:cubicBezTo>
                    <a:cubicBezTo>
                      <a:pt x="102" y="51"/>
                      <a:pt x="102" y="51"/>
                      <a:pt x="102" y="51"/>
                    </a:cubicBezTo>
                    <a:cubicBezTo>
                      <a:pt x="93" y="49"/>
                      <a:pt x="93" y="49"/>
                      <a:pt x="93" y="49"/>
                    </a:cubicBezTo>
                    <a:cubicBezTo>
                      <a:pt x="97" y="46"/>
                      <a:pt x="97" y="46"/>
                      <a:pt x="97" y="46"/>
                    </a:cubicBezTo>
                    <a:cubicBezTo>
                      <a:pt x="110" y="46"/>
                      <a:pt x="110" y="46"/>
                      <a:pt x="110" y="46"/>
                    </a:cubicBezTo>
                    <a:cubicBezTo>
                      <a:pt x="113" y="44"/>
                      <a:pt x="115" y="42"/>
                      <a:pt x="117" y="40"/>
                    </a:cubicBezTo>
                    <a:cubicBezTo>
                      <a:pt x="122" y="34"/>
                      <a:pt x="128" y="29"/>
                      <a:pt x="133" y="23"/>
                    </a:cubicBezTo>
                    <a:cubicBezTo>
                      <a:pt x="124" y="19"/>
                      <a:pt x="124" y="19"/>
                      <a:pt x="124" y="19"/>
                    </a:cubicBezTo>
                    <a:cubicBezTo>
                      <a:pt x="133" y="15"/>
                      <a:pt x="133" y="15"/>
                      <a:pt x="133" y="15"/>
                    </a:cubicBezTo>
                    <a:cubicBezTo>
                      <a:pt x="132" y="8"/>
                      <a:pt x="132" y="8"/>
                      <a:pt x="132" y="8"/>
                    </a:cubicBezTo>
                    <a:cubicBezTo>
                      <a:pt x="130" y="7"/>
                      <a:pt x="128" y="6"/>
                      <a:pt x="125" y="5"/>
                    </a:cubicBezTo>
                    <a:cubicBezTo>
                      <a:pt x="117" y="3"/>
                      <a:pt x="109" y="1"/>
                      <a:pt x="101" y="0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4" y="8"/>
                      <a:pt x="60" y="10"/>
                      <a:pt x="56" y="11"/>
                    </a:cubicBezTo>
                    <a:cubicBezTo>
                      <a:pt x="53" y="12"/>
                      <a:pt x="51" y="12"/>
                      <a:pt x="48" y="13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39" y="16"/>
                      <a:pt x="35" y="16"/>
                      <a:pt x="29" y="16"/>
                    </a:cubicBezTo>
                    <a:cubicBezTo>
                      <a:pt x="28" y="16"/>
                      <a:pt x="26" y="17"/>
                      <a:pt x="24" y="18"/>
                    </a:cubicBezTo>
                    <a:cubicBezTo>
                      <a:pt x="29" y="26"/>
                      <a:pt x="29" y="26"/>
                      <a:pt x="29" y="26"/>
                    </a:cubicBezTo>
                    <a:lnTo>
                      <a:pt x="36" y="3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4" name="Freeform 344">
                <a:extLst>
                  <a:ext uri="{FF2B5EF4-FFF2-40B4-BE49-F238E27FC236}">
                    <a16:creationId xmlns:a16="http://schemas.microsoft.com/office/drawing/2014/main" id="{59DEF3A6-E819-08C7-29C4-BE059B8603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987" y="1636713"/>
                <a:ext cx="649287" cy="477837"/>
              </a:xfrm>
              <a:custGeom>
                <a:avLst/>
                <a:gdLst>
                  <a:gd name="T0" fmla="*/ 128 w 242"/>
                  <a:gd name="T1" fmla="*/ 21 h 178"/>
                  <a:gd name="T2" fmla="*/ 123 w 242"/>
                  <a:gd name="T3" fmla="*/ 14 h 178"/>
                  <a:gd name="T4" fmla="*/ 93 w 242"/>
                  <a:gd name="T5" fmla="*/ 15 h 178"/>
                  <a:gd name="T6" fmla="*/ 90 w 242"/>
                  <a:gd name="T7" fmla="*/ 24 h 178"/>
                  <a:gd name="T8" fmla="*/ 70 w 242"/>
                  <a:gd name="T9" fmla="*/ 25 h 178"/>
                  <a:gd name="T10" fmla="*/ 70 w 242"/>
                  <a:gd name="T11" fmla="*/ 0 h 178"/>
                  <a:gd name="T12" fmla="*/ 39 w 242"/>
                  <a:gd name="T13" fmla="*/ 12 h 178"/>
                  <a:gd name="T14" fmla="*/ 42 w 242"/>
                  <a:gd name="T15" fmla="*/ 22 h 178"/>
                  <a:gd name="T16" fmla="*/ 35 w 242"/>
                  <a:gd name="T17" fmla="*/ 19 h 178"/>
                  <a:gd name="T18" fmla="*/ 40 w 242"/>
                  <a:gd name="T19" fmla="*/ 2 h 178"/>
                  <a:gd name="T20" fmla="*/ 12 w 242"/>
                  <a:gd name="T21" fmla="*/ 13 h 178"/>
                  <a:gd name="T22" fmla="*/ 11 w 242"/>
                  <a:gd name="T23" fmla="*/ 33 h 178"/>
                  <a:gd name="T24" fmla="*/ 17 w 242"/>
                  <a:gd name="T25" fmla="*/ 38 h 178"/>
                  <a:gd name="T26" fmla="*/ 41 w 242"/>
                  <a:gd name="T27" fmla="*/ 50 h 178"/>
                  <a:gd name="T28" fmla="*/ 63 w 242"/>
                  <a:gd name="T29" fmla="*/ 47 h 178"/>
                  <a:gd name="T30" fmla="*/ 77 w 242"/>
                  <a:gd name="T31" fmla="*/ 49 h 178"/>
                  <a:gd name="T32" fmla="*/ 93 w 242"/>
                  <a:gd name="T33" fmla="*/ 51 h 178"/>
                  <a:gd name="T34" fmla="*/ 98 w 242"/>
                  <a:gd name="T35" fmla="*/ 46 h 178"/>
                  <a:gd name="T36" fmla="*/ 107 w 242"/>
                  <a:gd name="T37" fmla="*/ 60 h 178"/>
                  <a:gd name="T38" fmla="*/ 113 w 242"/>
                  <a:gd name="T39" fmla="*/ 66 h 178"/>
                  <a:gd name="T40" fmla="*/ 117 w 242"/>
                  <a:gd name="T41" fmla="*/ 73 h 178"/>
                  <a:gd name="T42" fmla="*/ 143 w 242"/>
                  <a:gd name="T43" fmla="*/ 107 h 178"/>
                  <a:gd name="T44" fmla="*/ 136 w 242"/>
                  <a:gd name="T45" fmla="*/ 123 h 178"/>
                  <a:gd name="T46" fmla="*/ 111 w 242"/>
                  <a:gd name="T47" fmla="*/ 118 h 178"/>
                  <a:gd name="T48" fmla="*/ 102 w 242"/>
                  <a:gd name="T49" fmla="*/ 120 h 178"/>
                  <a:gd name="T50" fmla="*/ 97 w 242"/>
                  <a:gd name="T51" fmla="*/ 131 h 178"/>
                  <a:gd name="T52" fmla="*/ 105 w 242"/>
                  <a:gd name="T53" fmla="*/ 141 h 178"/>
                  <a:gd name="T54" fmla="*/ 116 w 242"/>
                  <a:gd name="T55" fmla="*/ 137 h 178"/>
                  <a:gd name="T56" fmla="*/ 129 w 242"/>
                  <a:gd name="T57" fmla="*/ 136 h 178"/>
                  <a:gd name="T58" fmla="*/ 156 w 242"/>
                  <a:gd name="T59" fmla="*/ 161 h 178"/>
                  <a:gd name="T60" fmla="*/ 168 w 242"/>
                  <a:gd name="T61" fmla="*/ 164 h 178"/>
                  <a:gd name="T62" fmla="*/ 194 w 242"/>
                  <a:gd name="T63" fmla="*/ 177 h 178"/>
                  <a:gd name="T64" fmla="*/ 203 w 242"/>
                  <a:gd name="T65" fmla="*/ 173 h 178"/>
                  <a:gd name="T66" fmla="*/ 197 w 242"/>
                  <a:gd name="T67" fmla="*/ 157 h 178"/>
                  <a:gd name="T68" fmla="*/ 217 w 242"/>
                  <a:gd name="T69" fmla="*/ 172 h 178"/>
                  <a:gd name="T70" fmla="*/ 217 w 242"/>
                  <a:gd name="T71" fmla="*/ 164 h 178"/>
                  <a:gd name="T72" fmla="*/ 215 w 242"/>
                  <a:gd name="T73" fmla="*/ 155 h 178"/>
                  <a:gd name="T74" fmla="*/ 211 w 242"/>
                  <a:gd name="T75" fmla="*/ 147 h 178"/>
                  <a:gd name="T76" fmla="*/ 206 w 242"/>
                  <a:gd name="T77" fmla="*/ 142 h 178"/>
                  <a:gd name="T78" fmla="*/ 184 w 242"/>
                  <a:gd name="T79" fmla="*/ 108 h 178"/>
                  <a:gd name="T80" fmla="*/ 214 w 242"/>
                  <a:gd name="T81" fmla="*/ 125 h 178"/>
                  <a:gd name="T82" fmla="*/ 240 w 242"/>
                  <a:gd name="T83" fmla="*/ 128 h 178"/>
                  <a:gd name="T84" fmla="*/ 242 w 242"/>
                  <a:gd name="T85" fmla="*/ 113 h 178"/>
                  <a:gd name="T86" fmla="*/ 227 w 242"/>
                  <a:gd name="T87" fmla="*/ 107 h 178"/>
                  <a:gd name="T88" fmla="*/ 233 w 242"/>
                  <a:gd name="T89" fmla="*/ 100 h 178"/>
                  <a:gd name="T90" fmla="*/ 221 w 242"/>
                  <a:gd name="T91" fmla="*/ 97 h 178"/>
                  <a:gd name="T92" fmla="*/ 191 w 242"/>
                  <a:gd name="T93" fmla="*/ 78 h 178"/>
                  <a:gd name="T94" fmla="*/ 198 w 242"/>
                  <a:gd name="T95" fmla="*/ 73 h 178"/>
                  <a:gd name="T96" fmla="*/ 185 w 242"/>
                  <a:gd name="T97" fmla="*/ 71 h 178"/>
                  <a:gd name="T98" fmla="*/ 188 w 242"/>
                  <a:gd name="T99" fmla="*/ 59 h 178"/>
                  <a:gd name="T100" fmla="*/ 179 w 242"/>
                  <a:gd name="T101" fmla="*/ 43 h 178"/>
                  <a:gd name="T102" fmla="*/ 175 w 242"/>
                  <a:gd name="T103" fmla="*/ 39 h 178"/>
                  <a:gd name="T104" fmla="*/ 154 w 242"/>
                  <a:gd name="T105" fmla="*/ 39 h 178"/>
                  <a:gd name="T106" fmla="*/ 151 w 242"/>
                  <a:gd name="T107" fmla="*/ 29 h 178"/>
                  <a:gd name="T108" fmla="*/ 133 w 242"/>
                  <a:gd name="T109" fmla="*/ 27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42" h="178">
                    <a:moveTo>
                      <a:pt x="133" y="27"/>
                    </a:moveTo>
                    <a:cubicBezTo>
                      <a:pt x="128" y="21"/>
                      <a:pt x="128" y="21"/>
                      <a:pt x="128" y="21"/>
                    </a:cubicBezTo>
                    <a:cubicBezTo>
                      <a:pt x="123" y="22"/>
                      <a:pt x="123" y="22"/>
                      <a:pt x="123" y="22"/>
                    </a:cubicBezTo>
                    <a:cubicBezTo>
                      <a:pt x="123" y="14"/>
                      <a:pt x="123" y="14"/>
                      <a:pt x="123" y="14"/>
                    </a:cubicBezTo>
                    <a:cubicBezTo>
                      <a:pt x="118" y="10"/>
                      <a:pt x="118" y="10"/>
                      <a:pt x="118" y="10"/>
                    </a:cubicBezTo>
                    <a:cubicBezTo>
                      <a:pt x="110" y="12"/>
                      <a:pt x="101" y="13"/>
                      <a:pt x="93" y="15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90" y="24"/>
                      <a:pt x="90" y="24"/>
                      <a:pt x="90" y="24"/>
                    </a:cubicBezTo>
                    <a:cubicBezTo>
                      <a:pt x="77" y="22"/>
                      <a:pt x="77" y="22"/>
                      <a:pt x="77" y="22"/>
                    </a:cubicBezTo>
                    <a:cubicBezTo>
                      <a:pt x="70" y="25"/>
                      <a:pt x="70" y="25"/>
                      <a:pt x="70" y="25"/>
                    </a:cubicBezTo>
                    <a:cubicBezTo>
                      <a:pt x="72" y="21"/>
                      <a:pt x="72" y="15"/>
                      <a:pt x="72" y="10"/>
                    </a:cubicBezTo>
                    <a:cubicBezTo>
                      <a:pt x="72" y="7"/>
                      <a:pt x="71" y="4"/>
                      <a:pt x="70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42" y="22"/>
                      <a:pt x="42" y="22"/>
                      <a:pt x="42" y="22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0" y="27"/>
                      <a:pt x="38" y="23"/>
                      <a:pt x="35" y="19"/>
                    </a:cubicBezTo>
                    <a:cubicBezTo>
                      <a:pt x="34" y="18"/>
                      <a:pt x="33" y="15"/>
                      <a:pt x="32" y="13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28" y="4"/>
                      <a:pt x="20" y="8"/>
                      <a:pt x="12" y="13"/>
                    </a:cubicBezTo>
                    <a:cubicBezTo>
                      <a:pt x="7" y="15"/>
                      <a:pt x="4" y="18"/>
                      <a:pt x="0" y="22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24" y="41"/>
                      <a:pt x="32" y="44"/>
                      <a:pt x="39" y="48"/>
                    </a:cubicBezTo>
                    <a:cubicBezTo>
                      <a:pt x="41" y="50"/>
                      <a:pt x="41" y="50"/>
                      <a:pt x="41" y="50"/>
                    </a:cubicBezTo>
                    <a:cubicBezTo>
                      <a:pt x="49" y="51"/>
                      <a:pt x="56" y="52"/>
                      <a:pt x="63" y="53"/>
                    </a:cubicBezTo>
                    <a:cubicBezTo>
                      <a:pt x="63" y="47"/>
                      <a:pt x="63" y="47"/>
                      <a:pt x="63" y="47"/>
                    </a:cubicBezTo>
                    <a:cubicBezTo>
                      <a:pt x="69" y="53"/>
                      <a:pt x="69" y="53"/>
                      <a:pt x="69" y="53"/>
                    </a:cubicBezTo>
                    <a:cubicBezTo>
                      <a:pt x="77" y="49"/>
                      <a:pt x="77" y="49"/>
                      <a:pt x="77" y="49"/>
                    </a:cubicBezTo>
                    <a:cubicBezTo>
                      <a:pt x="87" y="53"/>
                      <a:pt x="87" y="53"/>
                      <a:pt x="87" y="53"/>
                    </a:cubicBezTo>
                    <a:cubicBezTo>
                      <a:pt x="93" y="51"/>
                      <a:pt x="93" y="51"/>
                      <a:pt x="93" y="51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98" y="46"/>
                      <a:pt x="98" y="46"/>
                      <a:pt x="98" y="46"/>
                    </a:cubicBezTo>
                    <a:cubicBezTo>
                      <a:pt x="100" y="56"/>
                      <a:pt x="100" y="56"/>
                      <a:pt x="100" y="56"/>
                    </a:cubicBezTo>
                    <a:cubicBezTo>
                      <a:pt x="107" y="60"/>
                      <a:pt x="107" y="60"/>
                      <a:pt x="107" y="60"/>
                    </a:cubicBezTo>
                    <a:cubicBezTo>
                      <a:pt x="110" y="67"/>
                      <a:pt x="110" y="67"/>
                      <a:pt x="110" y="67"/>
                    </a:cubicBezTo>
                    <a:cubicBezTo>
                      <a:pt x="113" y="66"/>
                      <a:pt x="113" y="66"/>
                      <a:pt x="113" y="66"/>
                    </a:cubicBezTo>
                    <a:cubicBezTo>
                      <a:pt x="117" y="68"/>
                      <a:pt x="117" y="68"/>
                      <a:pt x="117" y="68"/>
                    </a:cubicBezTo>
                    <a:cubicBezTo>
                      <a:pt x="117" y="73"/>
                      <a:pt x="117" y="73"/>
                      <a:pt x="117" y="73"/>
                    </a:cubicBezTo>
                    <a:cubicBezTo>
                      <a:pt x="123" y="70"/>
                      <a:pt x="123" y="70"/>
                      <a:pt x="123" y="70"/>
                    </a:cubicBezTo>
                    <a:cubicBezTo>
                      <a:pt x="130" y="82"/>
                      <a:pt x="136" y="94"/>
                      <a:pt x="143" y="107"/>
                    </a:cubicBezTo>
                    <a:cubicBezTo>
                      <a:pt x="134" y="117"/>
                      <a:pt x="134" y="117"/>
                      <a:pt x="134" y="117"/>
                    </a:cubicBezTo>
                    <a:cubicBezTo>
                      <a:pt x="136" y="123"/>
                      <a:pt x="136" y="123"/>
                      <a:pt x="136" y="123"/>
                    </a:cubicBezTo>
                    <a:cubicBezTo>
                      <a:pt x="113" y="122"/>
                      <a:pt x="113" y="122"/>
                      <a:pt x="113" y="122"/>
                    </a:cubicBezTo>
                    <a:cubicBezTo>
                      <a:pt x="111" y="118"/>
                      <a:pt x="111" y="118"/>
                      <a:pt x="111" y="118"/>
                    </a:cubicBezTo>
                    <a:cubicBezTo>
                      <a:pt x="104" y="116"/>
                      <a:pt x="104" y="116"/>
                      <a:pt x="104" y="116"/>
                    </a:cubicBezTo>
                    <a:cubicBezTo>
                      <a:pt x="102" y="120"/>
                      <a:pt x="102" y="120"/>
                      <a:pt x="102" y="120"/>
                    </a:cubicBezTo>
                    <a:cubicBezTo>
                      <a:pt x="103" y="125"/>
                      <a:pt x="103" y="125"/>
                      <a:pt x="103" y="125"/>
                    </a:cubicBezTo>
                    <a:cubicBezTo>
                      <a:pt x="97" y="131"/>
                      <a:pt x="97" y="131"/>
                      <a:pt x="97" y="131"/>
                    </a:cubicBezTo>
                    <a:cubicBezTo>
                      <a:pt x="97" y="138"/>
                      <a:pt x="97" y="138"/>
                      <a:pt x="97" y="138"/>
                    </a:cubicBezTo>
                    <a:cubicBezTo>
                      <a:pt x="99" y="139"/>
                      <a:pt x="102" y="140"/>
                      <a:pt x="105" y="141"/>
                    </a:cubicBezTo>
                    <a:cubicBezTo>
                      <a:pt x="107" y="142"/>
                      <a:pt x="110" y="142"/>
                      <a:pt x="112" y="142"/>
                    </a:cubicBezTo>
                    <a:cubicBezTo>
                      <a:pt x="116" y="137"/>
                      <a:pt x="116" y="137"/>
                      <a:pt x="116" y="137"/>
                    </a:cubicBezTo>
                    <a:cubicBezTo>
                      <a:pt x="119" y="137"/>
                      <a:pt x="122" y="137"/>
                      <a:pt x="124" y="137"/>
                    </a:cubicBezTo>
                    <a:cubicBezTo>
                      <a:pt x="126" y="137"/>
                      <a:pt x="128" y="136"/>
                      <a:pt x="129" y="136"/>
                    </a:cubicBezTo>
                    <a:cubicBezTo>
                      <a:pt x="136" y="144"/>
                      <a:pt x="144" y="152"/>
                      <a:pt x="151" y="160"/>
                    </a:cubicBezTo>
                    <a:cubicBezTo>
                      <a:pt x="153" y="160"/>
                      <a:pt x="154" y="160"/>
                      <a:pt x="156" y="161"/>
                    </a:cubicBezTo>
                    <a:cubicBezTo>
                      <a:pt x="159" y="163"/>
                      <a:pt x="162" y="164"/>
                      <a:pt x="165" y="166"/>
                    </a:cubicBezTo>
                    <a:cubicBezTo>
                      <a:pt x="168" y="164"/>
                      <a:pt x="168" y="164"/>
                      <a:pt x="168" y="164"/>
                    </a:cubicBezTo>
                    <a:cubicBezTo>
                      <a:pt x="175" y="169"/>
                      <a:pt x="181" y="173"/>
                      <a:pt x="187" y="178"/>
                    </a:cubicBezTo>
                    <a:cubicBezTo>
                      <a:pt x="190" y="177"/>
                      <a:pt x="192" y="177"/>
                      <a:pt x="194" y="177"/>
                    </a:cubicBezTo>
                    <a:cubicBezTo>
                      <a:pt x="197" y="177"/>
                      <a:pt x="200" y="178"/>
                      <a:pt x="203" y="178"/>
                    </a:cubicBezTo>
                    <a:cubicBezTo>
                      <a:pt x="203" y="173"/>
                      <a:pt x="203" y="173"/>
                      <a:pt x="203" y="173"/>
                    </a:cubicBezTo>
                    <a:cubicBezTo>
                      <a:pt x="197" y="166"/>
                      <a:pt x="190" y="160"/>
                      <a:pt x="184" y="152"/>
                    </a:cubicBezTo>
                    <a:cubicBezTo>
                      <a:pt x="197" y="157"/>
                      <a:pt x="197" y="157"/>
                      <a:pt x="197" y="157"/>
                    </a:cubicBezTo>
                    <a:cubicBezTo>
                      <a:pt x="199" y="162"/>
                      <a:pt x="199" y="162"/>
                      <a:pt x="199" y="162"/>
                    </a:cubicBezTo>
                    <a:cubicBezTo>
                      <a:pt x="217" y="172"/>
                      <a:pt x="217" y="172"/>
                      <a:pt x="217" y="172"/>
                    </a:cubicBezTo>
                    <a:cubicBezTo>
                      <a:pt x="217" y="171"/>
                      <a:pt x="217" y="170"/>
                      <a:pt x="217" y="169"/>
                    </a:cubicBezTo>
                    <a:cubicBezTo>
                      <a:pt x="217" y="167"/>
                      <a:pt x="217" y="166"/>
                      <a:pt x="217" y="164"/>
                    </a:cubicBezTo>
                    <a:cubicBezTo>
                      <a:pt x="221" y="163"/>
                      <a:pt x="221" y="163"/>
                      <a:pt x="221" y="163"/>
                    </a:cubicBezTo>
                    <a:cubicBezTo>
                      <a:pt x="215" y="155"/>
                      <a:pt x="215" y="155"/>
                      <a:pt x="215" y="155"/>
                    </a:cubicBezTo>
                    <a:cubicBezTo>
                      <a:pt x="215" y="150"/>
                      <a:pt x="215" y="150"/>
                      <a:pt x="215" y="150"/>
                    </a:cubicBezTo>
                    <a:cubicBezTo>
                      <a:pt x="211" y="147"/>
                      <a:pt x="211" y="147"/>
                      <a:pt x="211" y="147"/>
                    </a:cubicBezTo>
                    <a:cubicBezTo>
                      <a:pt x="206" y="147"/>
                      <a:pt x="206" y="147"/>
                      <a:pt x="206" y="147"/>
                    </a:cubicBezTo>
                    <a:cubicBezTo>
                      <a:pt x="206" y="142"/>
                      <a:pt x="206" y="142"/>
                      <a:pt x="206" y="142"/>
                    </a:cubicBezTo>
                    <a:cubicBezTo>
                      <a:pt x="191" y="129"/>
                      <a:pt x="191" y="129"/>
                      <a:pt x="191" y="129"/>
                    </a:cubicBezTo>
                    <a:cubicBezTo>
                      <a:pt x="184" y="108"/>
                      <a:pt x="184" y="108"/>
                      <a:pt x="184" y="108"/>
                    </a:cubicBezTo>
                    <a:cubicBezTo>
                      <a:pt x="189" y="108"/>
                      <a:pt x="189" y="108"/>
                      <a:pt x="189" y="108"/>
                    </a:cubicBezTo>
                    <a:cubicBezTo>
                      <a:pt x="197" y="114"/>
                      <a:pt x="206" y="120"/>
                      <a:pt x="214" y="125"/>
                    </a:cubicBezTo>
                    <a:cubicBezTo>
                      <a:pt x="222" y="129"/>
                      <a:pt x="229" y="131"/>
                      <a:pt x="238" y="134"/>
                    </a:cubicBezTo>
                    <a:cubicBezTo>
                      <a:pt x="240" y="128"/>
                      <a:pt x="240" y="128"/>
                      <a:pt x="240" y="128"/>
                    </a:cubicBezTo>
                    <a:cubicBezTo>
                      <a:pt x="233" y="123"/>
                      <a:pt x="233" y="123"/>
                      <a:pt x="233" y="123"/>
                    </a:cubicBezTo>
                    <a:cubicBezTo>
                      <a:pt x="242" y="113"/>
                      <a:pt x="242" y="113"/>
                      <a:pt x="242" y="113"/>
                    </a:cubicBezTo>
                    <a:cubicBezTo>
                      <a:pt x="241" y="108"/>
                      <a:pt x="241" y="108"/>
                      <a:pt x="241" y="108"/>
                    </a:cubicBezTo>
                    <a:cubicBezTo>
                      <a:pt x="227" y="107"/>
                      <a:pt x="227" y="107"/>
                      <a:pt x="227" y="107"/>
                    </a:cubicBezTo>
                    <a:cubicBezTo>
                      <a:pt x="228" y="101"/>
                      <a:pt x="228" y="101"/>
                      <a:pt x="228" y="101"/>
                    </a:cubicBezTo>
                    <a:cubicBezTo>
                      <a:pt x="233" y="100"/>
                      <a:pt x="233" y="100"/>
                      <a:pt x="233" y="100"/>
                    </a:cubicBezTo>
                    <a:cubicBezTo>
                      <a:pt x="227" y="94"/>
                      <a:pt x="227" y="94"/>
                      <a:pt x="227" y="94"/>
                    </a:cubicBezTo>
                    <a:cubicBezTo>
                      <a:pt x="221" y="97"/>
                      <a:pt x="221" y="97"/>
                      <a:pt x="221" y="97"/>
                    </a:cubicBezTo>
                    <a:cubicBezTo>
                      <a:pt x="214" y="95"/>
                      <a:pt x="208" y="92"/>
                      <a:pt x="202" y="88"/>
                    </a:cubicBezTo>
                    <a:cubicBezTo>
                      <a:pt x="198" y="86"/>
                      <a:pt x="194" y="82"/>
                      <a:pt x="191" y="78"/>
                    </a:cubicBezTo>
                    <a:cubicBezTo>
                      <a:pt x="198" y="78"/>
                      <a:pt x="198" y="78"/>
                      <a:pt x="198" y="78"/>
                    </a:cubicBezTo>
                    <a:cubicBezTo>
                      <a:pt x="198" y="73"/>
                      <a:pt x="198" y="73"/>
                      <a:pt x="198" y="73"/>
                    </a:cubicBezTo>
                    <a:cubicBezTo>
                      <a:pt x="188" y="69"/>
                      <a:pt x="188" y="69"/>
                      <a:pt x="188" y="69"/>
                    </a:cubicBezTo>
                    <a:cubicBezTo>
                      <a:pt x="185" y="71"/>
                      <a:pt x="185" y="71"/>
                      <a:pt x="185" y="71"/>
                    </a:cubicBezTo>
                    <a:cubicBezTo>
                      <a:pt x="180" y="65"/>
                      <a:pt x="180" y="65"/>
                      <a:pt x="180" y="65"/>
                    </a:cubicBezTo>
                    <a:cubicBezTo>
                      <a:pt x="188" y="59"/>
                      <a:pt x="188" y="59"/>
                      <a:pt x="188" y="59"/>
                    </a:cubicBezTo>
                    <a:cubicBezTo>
                      <a:pt x="185" y="56"/>
                      <a:pt x="184" y="53"/>
                      <a:pt x="182" y="50"/>
                    </a:cubicBezTo>
                    <a:cubicBezTo>
                      <a:pt x="180" y="48"/>
                      <a:pt x="180" y="46"/>
                      <a:pt x="179" y="43"/>
                    </a:cubicBezTo>
                    <a:cubicBezTo>
                      <a:pt x="171" y="46"/>
                      <a:pt x="171" y="46"/>
                      <a:pt x="171" y="46"/>
                    </a:cubicBezTo>
                    <a:cubicBezTo>
                      <a:pt x="175" y="39"/>
                      <a:pt x="175" y="39"/>
                      <a:pt x="175" y="39"/>
                    </a:cubicBezTo>
                    <a:cubicBezTo>
                      <a:pt x="160" y="33"/>
                      <a:pt x="160" y="33"/>
                      <a:pt x="160" y="33"/>
                    </a:cubicBezTo>
                    <a:cubicBezTo>
                      <a:pt x="154" y="39"/>
                      <a:pt x="154" y="39"/>
                      <a:pt x="154" y="39"/>
                    </a:cubicBezTo>
                    <a:cubicBezTo>
                      <a:pt x="154" y="31"/>
                      <a:pt x="154" y="31"/>
                      <a:pt x="154" y="31"/>
                    </a:cubicBezTo>
                    <a:cubicBezTo>
                      <a:pt x="151" y="29"/>
                      <a:pt x="151" y="29"/>
                      <a:pt x="151" y="29"/>
                    </a:cubicBezTo>
                    <a:cubicBezTo>
                      <a:pt x="145" y="30"/>
                      <a:pt x="138" y="31"/>
                      <a:pt x="131" y="32"/>
                    </a:cubicBezTo>
                    <a:lnTo>
                      <a:pt x="133" y="2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5" name="Freeform 345">
                <a:extLst>
                  <a:ext uri="{FF2B5EF4-FFF2-40B4-BE49-F238E27FC236}">
                    <a16:creationId xmlns:a16="http://schemas.microsoft.com/office/drawing/2014/main" id="{1461E9B3-E43D-BD74-8D74-31497FB7CB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1462" y="1489075"/>
                <a:ext cx="252412" cy="109537"/>
              </a:xfrm>
              <a:custGeom>
                <a:avLst/>
                <a:gdLst>
                  <a:gd name="T0" fmla="*/ 36 w 94"/>
                  <a:gd name="T1" fmla="*/ 9 h 41"/>
                  <a:gd name="T2" fmla="*/ 36 w 94"/>
                  <a:gd name="T3" fmla="*/ 4 h 41"/>
                  <a:gd name="T4" fmla="*/ 28 w 94"/>
                  <a:gd name="T5" fmla="*/ 4 h 41"/>
                  <a:gd name="T6" fmla="*/ 19 w 94"/>
                  <a:gd name="T7" fmla="*/ 11 h 41"/>
                  <a:gd name="T8" fmla="*/ 20 w 94"/>
                  <a:gd name="T9" fmla="*/ 16 h 41"/>
                  <a:gd name="T10" fmla="*/ 13 w 94"/>
                  <a:gd name="T11" fmla="*/ 15 h 41"/>
                  <a:gd name="T12" fmla="*/ 7 w 94"/>
                  <a:gd name="T13" fmla="*/ 22 h 41"/>
                  <a:gd name="T14" fmla="*/ 0 w 94"/>
                  <a:gd name="T15" fmla="*/ 23 h 41"/>
                  <a:gd name="T16" fmla="*/ 22 w 94"/>
                  <a:gd name="T17" fmla="*/ 31 h 41"/>
                  <a:gd name="T18" fmla="*/ 27 w 94"/>
                  <a:gd name="T19" fmla="*/ 24 h 41"/>
                  <a:gd name="T20" fmla="*/ 30 w 94"/>
                  <a:gd name="T21" fmla="*/ 24 h 41"/>
                  <a:gd name="T22" fmla="*/ 30 w 94"/>
                  <a:gd name="T23" fmla="*/ 30 h 41"/>
                  <a:gd name="T24" fmla="*/ 45 w 94"/>
                  <a:gd name="T25" fmla="*/ 26 h 41"/>
                  <a:gd name="T26" fmla="*/ 47 w 94"/>
                  <a:gd name="T27" fmla="*/ 29 h 41"/>
                  <a:gd name="T28" fmla="*/ 25 w 94"/>
                  <a:gd name="T29" fmla="*/ 36 h 41"/>
                  <a:gd name="T30" fmla="*/ 27 w 94"/>
                  <a:gd name="T31" fmla="*/ 41 h 41"/>
                  <a:gd name="T32" fmla="*/ 48 w 94"/>
                  <a:gd name="T33" fmla="*/ 37 h 41"/>
                  <a:gd name="T34" fmla="*/ 61 w 94"/>
                  <a:gd name="T35" fmla="*/ 31 h 41"/>
                  <a:gd name="T36" fmla="*/ 63 w 94"/>
                  <a:gd name="T37" fmla="*/ 36 h 41"/>
                  <a:gd name="T38" fmla="*/ 80 w 94"/>
                  <a:gd name="T39" fmla="*/ 36 h 41"/>
                  <a:gd name="T40" fmla="*/ 83 w 94"/>
                  <a:gd name="T41" fmla="*/ 28 h 41"/>
                  <a:gd name="T42" fmla="*/ 89 w 94"/>
                  <a:gd name="T43" fmla="*/ 26 h 41"/>
                  <a:gd name="T44" fmla="*/ 94 w 94"/>
                  <a:gd name="T45" fmla="*/ 19 h 41"/>
                  <a:gd name="T46" fmla="*/ 89 w 94"/>
                  <a:gd name="T47" fmla="*/ 13 h 41"/>
                  <a:gd name="T48" fmla="*/ 83 w 94"/>
                  <a:gd name="T49" fmla="*/ 18 h 41"/>
                  <a:gd name="T50" fmla="*/ 78 w 94"/>
                  <a:gd name="T51" fmla="*/ 8 h 41"/>
                  <a:gd name="T52" fmla="*/ 83 w 94"/>
                  <a:gd name="T53" fmla="*/ 2 h 41"/>
                  <a:gd name="T54" fmla="*/ 80 w 94"/>
                  <a:gd name="T55" fmla="*/ 0 h 41"/>
                  <a:gd name="T56" fmla="*/ 69 w 94"/>
                  <a:gd name="T57" fmla="*/ 5 h 41"/>
                  <a:gd name="T58" fmla="*/ 69 w 94"/>
                  <a:gd name="T59" fmla="*/ 10 h 41"/>
                  <a:gd name="T60" fmla="*/ 64 w 94"/>
                  <a:gd name="T61" fmla="*/ 14 h 41"/>
                  <a:gd name="T62" fmla="*/ 67 w 94"/>
                  <a:gd name="T63" fmla="*/ 18 h 41"/>
                  <a:gd name="T64" fmla="*/ 65 w 94"/>
                  <a:gd name="T65" fmla="*/ 21 h 41"/>
                  <a:gd name="T66" fmla="*/ 59 w 94"/>
                  <a:gd name="T67" fmla="*/ 19 h 41"/>
                  <a:gd name="T68" fmla="*/ 54 w 94"/>
                  <a:gd name="T69" fmla="*/ 21 h 41"/>
                  <a:gd name="T70" fmla="*/ 42 w 94"/>
                  <a:gd name="T71" fmla="*/ 10 h 41"/>
                  <a:gd name="T72" fmla="*/ 36 w 94"/>
                  <a:gd name="T73" fmla="*/ 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4" h="41">
                    <a:moveTo>
                      <a:pt x="36" y="9"/>
                    </a:moveTo>
                    <a:cubicBezTo>
                      <a:pt x="36" y="4"/>
                      <a:pt x="36" y="4"/>
                      <a:pt x="36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7" y="26"/>
                      <a:pt x="14" y="28"/>
                      <a:pt x="22" y="31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0" y="31"/>
                      <a:pt x="32" y="34"/>
                      <a:pt x="25" y="36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34" y="41"/>
                      <a:pt x="41" y="39"/>
                      <a:pt x="48" y="37"/>
                    </a:cubicBezTo>
                    <a:cubicBezTo>
                      <a:pt x="53" y="36"/>
                      <a:pt x="57" y="34"/>
                      <a:pt x="61" y="31"/>
                    </a:cubicBezTo>
                    <a:cubicBezTo>
                      <a:pt x="63" y="36"/>
                      <a:pt x="63" y="36"/>
                      <a:pt x="63" y="36"/>
                    </a:cubicBezTo>
                    <a:cubicBezTo>
                      <a:pt x="80" y="36"/>
                      <a:pt x="80" y="36"/>
                      <a:pt x="80" y="36"/>
                    </a:cubicBezTo>
                    <a:cubicBezTo>
                      <a:pt x="83" y="28"/>
                      <a:pt x="83" y="28"/>
                      <a:pt x="83" y="28"/>
                    </a:cubicBezTo>
                    <a:cubicBezTo>
                      <a:pt x="89" y="26"/>
                      <a:pt x="89" y="26"/>
                      <a:pt x="89" y="26"/>
                    </a:cubicBezTo>
                    <a:cubicBezTo>
                      <a:pt x="94" y="19"/>
                      <a:pt x="94" y="19"/>
                      <a:pt x="94" y="19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69" y="5"/>
                      <a:pt x="69" y="5"/>
                      <a:pt x="69" y="5"/>
                    </a:cubicBezTo>
                    <a:cubicBezTo>
                      <a:pt x="69" y="10"/>
                      <a:pt x="69" y="10"/>
                      <a:pt x="69" y="10"/>
                    </a:cubicBezTo>
                    <a:cubicBezTo>
                      <a:pt x="64" y="14"/>
                      <a:pt x="64" y="14"/>
                      <a:pt x="64" y="14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5" y="21"/>
                      <a:pt x="65" y="21"/>
                      <a:pt x="65" y="21"/>
                    </a:cubicBezTo>
                    <a:cubicBezTo>
                      <a:pt x="59" y="19"/>
                      <a:pt x="59" y="19"/>
                      <a:pt x="59" y="19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42" y="10"/>
                      <a:pt x="42" y="10"/>
                      <a:pt x="42" y="10"/>
                    </a:cubicBezTo>
                    <a:lnTo>
                      <a:pt x="36" y="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6" name="Freeform 346">
                <a:extLst>
                  <a:ext uri="{FF2B5EF4-FFF2-40B4-BE49-F238E27FC236}">
                    <a16:creationId xmlns:a16="http://schemas.microsoft.com/office/drawing/2014/main" id="{7DF3B213-6946-168A-F031-ABFCF79FB4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4462" y="1622425"/>
                <a:ext cx="361950" cy="209550"/>
              </a:xfrm>
              <a:custGeom>
                <a:avLst/>
                <a:gdLst>
                  <a:gd name="T0" fmla="*/ 135 w 135"/>
                  <a:gd name="T1" fmla="*/ 55 h 78"/>
                  <a:gd name="T2" fmla="*/ 121 w 135"/>
                  <a:gd name="T3" fmla="*/ 32 h 78"/>
                  <a:gd name="T4" fmla="*/ 119 w 135"/>
                  <a:gd name="T5" fmla="*/ 15 h 78"/>
                  <a:gd name="T6" fmla="*/ 108 w 135"/>
                  <a:gd name="T7" fmla="*/ 3 h 78"/>
                  <a:gd name="T8" fmla="*/ 104 w 135"/>
                  <a:gd name="T9" fmla="*/ 7 h 78"/>
                  <a:gd name="T10" fmla="*/ 103 w 135"/>
                  <a:gd name="T11" fmla="*/ 15 h 78"/>
                  <a:gd name="T12" fmla="*/ 92 w 135"/>
                  <a:gd name="T13" fmla="*/ 26 h 78"/>
                  <a:gd name="T14" fmla="*/ 89 w 135"/>
                  <a:gd name="T15" fmla="*/ 21 h 78"/>
                  <a:gd name="T16" fmla="*/ 93 w 135"/>
                  <a:gd name="T17" fmla="*/ 15 h 78"/>
                  <a:gd name="T18" fmla="*/ 90 w 135"/>
                  <a:gd name="T19" fmla="*/ 10 h 78"/>
                  <a:gd name="T20" fmla="*/ 86 w 135"/>
                  <a:gd name="T21" fmla="*/ 7 h 78"/>
                  <a:gd name="T22" fmla="*/ 75 w 135"/>
                  <a:gd name="T23" fmla="*/ 13 h 78"/>
                  <a:gd name="T24" fmla="*/ 63 w 135"/>
                  <a:gd name="T25" fmla="*/ 2 h 78"/>
                  <a:gd name="T26" fmla="*/ 60 w 135"/>
                  <a:gd name="T27" fmla="*/ 4 h 78"/>
                  <a:gd name="T28" fmla="*/ 61 w 135"/>
                  <a:gd name="T29" fmla="*/ 9 h 78"/>
                  <a:gd name="T30" fmla="*/ 57 w 135"/>
                  <a:gd name="T31" fmla="*/ 13 h 78"/>
                  <a:gd name="T32" fmla="*/ 57 w 135"/>
                  <a:gd name="T33" fmla="*/ 18 h 78"/>
                  <a:gd name="T34" fmla="*/ 50 w 135"/>
                  <a:gd name="T35" fmla="*/ 19 h 78"/>
                  <a:gd name="T36" fmla="*/ 44 w 135"/>
                  <a:gd name="T37" fmla="*/ 13 h 78"/>
                  <a:gd name="T38" fmla="*/ 52 w 135"/>
                  <a:gd name="T39" fmla="*/ 3 h 78"/>
                  <a:gd name="T40" fmla="*/ 46 w 135"/>
                  <a:gd name="T41" fmla="*/ 0 h 78"/>
                  <a:gd name="T42" fmla="*/ 14 w 135"/>
                  <a:gd name="T43" fmla="*/ 14 h 78"/>
                  <a:gd name="T44" fmla="*/ 15 w 135"/>
                  <a:gd name="T45" fmla="*/ 20 h 78"/>
                  <a:gd name="T46" fmla="*/ 5 w 135"/>
                  <a:gd name="T47" fmla="*/ 22 h 78"/>
                  <a:gd name="T48" fmla="*/ 3 w 135"/>
                  <a:gd name="T49" fmla="*/ 27 h 78"/>
                  <a:gd name="T50" fmla="*/ 11 w 135"/>
                  <a:gd name="T51" fmla="*/ 32 h 78"/>
                  <a:gd name="T52" fmla="*/ 0 w 135"/>
                  <a:gd name="T53" fmla="*/ 35 h 78"/>
                  <a:gd name="T54" fmla="*/ 3 w 135"/>
                  <a:gd name="T55" fmla="*/ 39 h 78"/>
                  <a:gd name="T56" fmla="*/ 17 w 135"/>
                  <a:gd name="T57" fmla="*/ 40 h 78"/>
                  <a:gd name="T58" fmla="*/ 25 w 135"/>
                  <a:gd name="T59" fmla="*/ 38 h 78"/>
                  <a:gd name="T60" fmla="*/ 63 w 135"/>
                  <a:gd name="T61" fmla="*/ 43 h 78"/>
                  <a:gd name="T62" fmla="*/ 64 w 135"/>
                  <a:gd name="T63" fmla="*/ 46 h 78"/>
                  <a:gd name="T64" fmla="*/ 43 w 135"/>
                  <a:gd name="T65" fmla="*/ 50 h 78"/>
                  <a:gd name="T66" fmla="*/ 26 w 135"/>
                  <a:gd name="T67" fmla="*/ 48 h 78"/>
                  <a:gd name="T68" fmla="*/ 22 w 135"/>
                  <a:gd name="T69" fmla="*/ 51 h 78"/>
                  <a:gd name="T70" fmla="*/ 9 w 135"/>
                  <a:gd name="T71" fmla="*/ 47 h 78"/>
                  <a:gd name="T72" fmla="*/ 4 w 135"/>
                  <a:gd name="T73" fmla="*/ 54 h 78"/>
                  <a:gd name="T74" fmla="*/ 19 w 135"/>
                  <a:gd name="T75" fmla="*/ 67 h 78"/>
                  <a:gd name="T76" fmla="*/ 26 w 135"/>
                  <a:gd name="T77" fmla="*/ 65 h 78"/>
                  <a:gd name="T78" fmla="*/ 31 w 135"/>
                  <a:gd name="T79" fmla="*/ 68 h 78"/>
                  <a:gd name="T80" fmla="*/ 26 w 135"/>
                  <a:gd name="T81" fmla="*/ 78 h 78"/>
                  <a:gd name="T82" fmla="*/ 56 w 135"/>
                  <a:gd name="T83" fmla="*/ 76 h 78"/>
                  <a:gd name="T84" fmla="*/ 97 w 135"/>
                  <a:gd name="T85" fmla="*/ 68 h 78"/>
                  <a:gd name="T86" fmla="*/ 104 w 135"/>
                  <a:gd name="T87" fmla="*/ 59 h 78"/>
                  <a:gd name="T88" fmla="*/ 107 w 135"/>
                  <a:gd name="T89" fmla="*/ 60 h 78"/>
                  <a:gd name="T90" fmla="*/ 104 w 135"/>
                  <a:gd name="T91" fmla="*/ 67 h 78"/>
                  <a:gd name="T92" fmla="*/ 121 w 135"/>
                  <a:gd name="T93" fmla="*/ 73 h 78"/>
                  <a:gd name="T94" fmla="*/ 129 w 135"/>
                  <a:gd name="T95" fmla="*/ 73 h 78"/>
                  <a:gd name="T96" fmla="*/ 130 w 135"/>
                  <a:gd name="T97" fmla="*/ 66 h 78"/>
                  <a:gd name="T98" fmla="*/ 123 w 135"/>
                  <a:gd name="T99" fmla="*/ 64 h 78"/>
                  <a:gd name="T100" fmla="*/ 123 w 135"/>
                  <a:gd name="T101" fmla="*/ 60 h 78"/>
                  <a:gd name="T102" fmla="*/ 135 w 135"/>
                  <a:gd name="T103" fmla="*/ 61 h 78"/>
                  <a:gd name="T104" fmla="*/ 135 w 135"/>
                  <a:gd name="T105" fmla="*/ 55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5" h="78">
                    <a:moveTo>
                      <a:pt x="135" y="55"/>
                    </a:moveTo>
                    <a:cubicBezTo>
                      <a:pt x="129" y="48"/>
                      <a:pt x="124" y="41"/>
                      <a:pt x="121" y="32"/>
                    </a:cubicBezTo>
                    <a:cubicBezTo>
                      <a:pt x="119" y="27"/>
                      <a:pt x="118" y="21"/>
                      <a:pt x="119" y="15"/>
                    </a:cubicBezTo>
                    <a:cubicBezTo>
                      <a:pt x="108" y="3"/>
                      <a:pt x="108" y="3"/>
                      <a:pt x="108" y="3"/>
                    </a:cubicBezTo>
                    <a:cubicBezTo>
                      <a:pt x="104" y="7"/>
                      <a:pt x="104" y="7"/>
                      <a:pt x="104" y="7"/>
                    </a:cubicBezTo>
                    <a:cubicBezTo>
                      <a:pt x="103" y="15"/>
                      <a:pt x="103" y="15"/>
                      <a:pt x="103" y="15"/>
                    </a:cubicBezTo>
                    <a:cubicBezTo>
                      <a:pt x="92" y="26"/>
                      <a:pt x="92" y="26"/>
                      <a:pt x="92" y="26"/>
                    </a:cubicBezTo>
                    <a:cubicBezTo>
                      <a:pt x="89" y="21"/>
                      <a:pt x="89" y="21"/>
                      <a:pt x="89" y="21"/>
                    </a:cubicBezTo>
                    <a:cubicBezTo>
                      <a:pt x="93" y="15"/>
                      <a:pt x="93" y="15"/>
                      <a:pt x="93" y="15"/>
                    </a:cubicBezTo>
                    <a:cubicBezTo>
                      <a:pt x="92" y="13"/>
                      <a:pt x="91" y="12"/>
                      <a:pt x="90" y="10"/>
                    </a:cubicBezTo>
                    <a:cubicBezTo>
                      <a:pt x="89" y="9"/>
                      <a:pt x="87" y="8"/>
                      <a:pt x="86" y="7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1" y="9"/>
                      <a:pt x="61" y="9"/>
                      <a:pt x="61" y="9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35" y="5"/>
                      <a:pt x="25" y="9"/>
                      <a:pt x="14" y="14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7" y="40"/>
                      <a:pt x="12" y="40"/>
                      <a:pt x="17" y="40"/>
                    </a:cubicBezTo>
                    <a:cubicBezTo>
                      <a:pt x="20" y="40"/>
                      <a:pt x="22" y="39"/>
                      <a:pt x="25" y="38"/>
                    </a:cubicBezTo>
                    <a:cubicBezTo>
                      <a:pt x="38" y="40"/>
                      <a:pt x="50" y="42"/>
                      <a:pt x="63" y="43"/>
                    </a:cubicBezTo>
                    <a:cubicBezTo>
                      <a:pt x="64" y="46"/>
                      <a:pt x="64" y="46"/>
                      <a:pt x="64" y="46"/>
                    </a:cubicBezTo>
                    <a:cubicBezTo>
                      <a:pt x="57" y="49"/>
                      <a:pt x="50" y="50"/>
                      <a:pt x="43" y="50"/>
                    </a:cubicBezTo>
                    <a:cubicBezTo>
                      <a:pt x="37" y="50"/>
                      <a:pt x="32" y="50"/>
                      <a:pt x="26" y="48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19" y="67"/>
                      <a:pt x="19" y="67"/>
                      <a:pt x="19" y="67"/>
                    </a:cubicBezTo>
                    <a:cubicBezTo>
                      <a:pt x="26" y="65"/>
                      <a:pt x="26" y="65"/>
                      <a:pt x="26" y="65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26" y="78"/>
                      <a:pt x="26" y="78"/>
                      <a:pt x="26" y="78"/>
                    </a:cubicBezTo>
                    <a:cubicBezTo>
                      <a:pt x="36" y="78"/>
                      <a:pt x="46" y="77"/>
                      <a:pt x="56" y="76"/>
                    </a:cubicBezTo>
                    <a:cubicBezTo>
                      <a:pt x="70" y="74"/>
                      <a:pt x="84" y="72"/>
                      <a:pt x="97" y="68"/>
                    </a:cubicBezTo>
                    <a:cubicBezTo>
                      <a:pt x="104" y="59"/>
                      <a:pt x="104" y="59"/>
                      <a:pt x="104" y="59"/>
                    </a:cubicBezTo>
                    <a:cubicBezTo>
                      <a:pt x="107" y="60"/>
                      <a:pt x="107" y="60"/>
                      <a:pt x="107" y="60"/>
                    </a:cubicBezTo>
                    <a:cubicBezTo>
                      <a:pt x="104" y="67"/>
                      <a:pt x="104" y="67"/>
                      <a:pt x="104" y="67"/>
                    </a:cubicBezTo>
                    <a:cubicBezTo>
                      <a:pt x="110" y="70"/>
                      <a:pt x="116" y="71"/>
                      <a:pt x="121" y="73"/>
                    </a:cubicBezTo>
                    <a:cubicBezTo>
                      <a:pt x="123" y="73"/>
                      <a:pt x="126" y="73"/>
                      <a:pt x="129" y="73"/>
                    </a:cubicBezTo>
                    <a:cubicBezTo>
                      <a:pt x="130" y="66"/>
                      <a:pt x="130" y="66"/>
                      <a:pt x="130" y="66"/>
                    </a:cubicBezTo>
                    <a:cubicBezTo>
                      <a:pt x="123" y="64"/>
                      <a:pt x="123" y="64"/>
                      <a:pt x="123" y="64"/>
                    </a:cubicBezTo>
                    <a:cubicBezTo>
                      <a:pt x="123" y="60"/>
                      <a:pt x="123" y="60"/>
                      <a:pt x="123" y="60"/>
                    </a:cubicBezTo>
                    <a:cubicBezTo>
                      <a:pt x="135" y="61"/>
                      <a:pt x="135" y="61"/>
                      <a:pt x="135" y="61"/>
                    </a:cubicBezTo>
                    <a:lnTo>
                      <a:pt x="135" y="5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7" name="Freeform 347">
                <a:extLst>
                  <a:ext uri="{FF2B5EF4-FFF2-40B4-BE49-F238E27FC236}">
                    <a16:creationId xmlns:a16="http://schemas.microsoft.com/office/drawing/2014/main" id="{9AB0D200-7D73-A50E-E6A4-8E14D1E102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5975" y="1700213"/>
                <a:ext cx="2024062" cy="1125537"/>
              </a:xfrm>
              <a:custGeom>
                <a:avLst/>
                <a:gdLst>
                  <a:gd name="T0" fmla="*/ 747 w 754"/>
                  <a:gd name="T1" fmla="*/ 270 h 419"/>
                  <a:gd name="T2" fmla="*/ 730 w 754"/>
                  <a:gd name="T3" fmla="*/ 268 h 419"/>
                  <a:gd name="T4" fmla="*/ 711 w 754"/>
                  <a:gd name="T5" fmla="*/ 244 h 419"/>
                  <a:gd name="T6" fmla="*/ 672 w 754"/>
                  <a:gd name="T7" fmla="*/ 185 h 419"/>
                  <a:gd name="T8" fmla="*/ 639 w 754"/>
                  <a:gd name="T9" fmla="*/ 198 h 419"/>
                  <a:gd name="T10" fmla="*/ 590 w 754"/>
                  <a:gd name="T11" fmla="*/ 151 h 419"/>
                  <a:gd name="T12" fmla="*/ 561 w 754"/>
                  <a:gd name="T13" fmla="*/ 187 h 419"/>
                  <a:gd name="T14" fmla="*/ 556 w 754"/>
                  <a:gd name="T15" fmla="*/ 256 h 419"/>
                  <a:gd name="T16" fmla="*/ 534 w 754"/>
                  <a:gd name="T17" fmla="*/ 292 h 419"/>
                  <a:gd name="T18" fmla="*/ 483 w 754"/>
                  <a:gd name="T19" fmla="*/ 250 h 419"/>
                  <a:gd name="T20" fmla="*/ 412 w 754"/>
                  <a:gd name="T21" fmla="*/ 196 h 419"/>
                  <a:gd name="T22" fmla="*/ 452 w 754"/>
                  <a:gd name="T23" fmla="*/ 135 h 419"/>
                  <a:gd name="T24" fmla="*/ 497 w 754"/>
                  <a:gd name="T25" fmla="*/ 84 h 419"/>
                  <a:gd name="T26" fmla="*/ 530 w 754"/>
                  <a:gd name="T27" fmla="*/ 81 h 419"/>
                  <a:gd name="T28" fmla="*/ 531 w 754"/>
                  <a:gd name="T29" fmla="*/ 37 h 419"/>
                  <a:gd name="T30" fmla="*/ 498 w 754"/>
                  <a:gd name="T31" fmla="*/ 51 h 419"/>
                  <a:gd name="T32" fmla="*/ 463 w 754"/>
                  <a:gd name="T33" fmla="*/ 48 h 419"/>
                  <a:gd name="T34" fmla="*/ 440 w 754"/>
                  <a:gd name="T35" fmla="*/ 38 h 419"/>
                  <a:gd name="T36" fmla="*/ 406 w 754"/>
                  <a:gd name="T37" fmla="*/ 26 h 419"/>
                  <a:gd name="T38" fmla="*/ 409 w 754"/>
                  <a:gd name="T39" fmla="*/ 62 h 419"/>
                  <a:gd name="T40" fmla="*/ 372 w 754"/>
                  <a:gd name="T41" fmla="*/ 70 h 419"/>
                  <a:gd name="T42" fmla="*/ 316 w 754"/>
                  <a:gd name="T43" fmla="*/ 72 h 419"/>
                  <a:gd name="T44" fmla="*/ 228 w 754"/>
                  <a:gd name="T45" fmla="*/ 55 h 419"/>
                  <a:gd name="T46" fmla="*/ 167 w 754"/>
                  <a:gd name="T47" fmla="*/ 30 h 419"/>
                  <a:gd name="T48" fmla="*/ 119 w 754"/>
                  <a:gd name="T49" fmla="*/ 22 h 419"/>
                  <a:gd name="T50" fmla="*/ 71 w 754"/>
                  <a:gd name="T51" fmla="*/ 32 h 419"/>
                  <a:gd name="T52" fmla="*/ 0 w 754"/>
                  <a:gd name="T53" fmla="*/ 11 h 419"/>
                  <a:gd name="T54" fmla="*/ 86 w 754"/>
                  <a:gd name="T55" fmla="*/ 216 h 419"/>
                  <a:gd name="T56" fmla="*/ 97 w 754"/>
                  <a:gd name="T57" fmla="*/ 257 h 419"/>
                  <a:gd name="T58" fmla="*/ 139 w 754"/>
                  <a:gd name="T59" fmla="*/ 314 h 419"/>
                  <a:gd name="T60" fmla="*/ 431 w 754"/>
                  <a:gd name="T61" fmla="*/ 339 h 419"/>
                  <a:gd name="T62" fmla="*/ 494 w 754"/>
                  <a:gd name="T63" fmla="*/ 343 h 419"/>
                  <a:gd name="T64" fmla="*/ 541 w 754"/>
                  <a:gd name="T65" fmla="*/ 377 h 419"/>
                  <a:gd name="T66" fmla="*/ 530 w 754"/>
                  <a:gd name="T67" fmla="*/ 396 h 419"/>
                  <a:gd name="T68" fmla="*/ 515 w 754"/>
                  <a:gd name="T69" fmla="*/ 417 h 419"/>
                  <a:gd name="T70" fmla="*/ 545 w 754"/>
                  <a:gd name="T71" fmla="*/ 408 h 419"/>
                  <a:gd name="T72" fmla="*/ 567 w 754"/>
                  <a:gd name="T73" fmla="*/ 396 h 419"/>
                  <a:gd name="T74" fmla="*/ 658 w 754"/>
                  <a:gd name="T75" fmla="*/ 368 h 419"/>
                  <a:gd name="T76" fmla="*/ 683 w 754"/>
                  <a:gd name="T77" fmla="*/ 381 h 419"/>
                  <a:gd name="T78" fmla="*/ 686 w 754"/>
                  <a:gd name="T79" fmla="*/ 388 h 419"/>
                  <a:gd name="T80" fmla="*/ 687 w 754"/>
                  <a:gd name="T81" fmla="*/ 372 h 419"/>
                  <a:gd name="T82" fmla="*/ 674 w 754"/>
                  <a:gd name="T83" fmla="*/ 348 h 419"/>
                  <a:gd name="T84" fmla="*/ 685 w 754"/>
                  <a:gd name="T85" fmla="*/ 330 h 419"/>
                  <a:gd name="T86" fmla="*/ 662 w 754"/>
                  <a:gd name="T87" fmla="*/ 316 h 419"/>
                  <a:gd name="T88" fmla="*/ 717 w 754"/>
                  <a:gd name="T89" fmla="*/ 316 h 419"/>
                  <a:gd name="T90" fmla="*/ 177 w 754"/>
                  <a:gd name="T91" fmla="*/ 112 h 419"/>
                  <a:gd name="T92" fmla="*/ 170 w 754"/>
                  <a:gd name="T93" fmla="*/ 107 h 419"/>
                  <a:gd name="T94" fmla="*/ 181 w 754"/>
                  <a:gd name="T95" fmla="*/ 90 h 419"/>
                  <a:gd name="T96" fmla="*/ 180 w 754"/>
                  <a:gd name="T97" fmla="*/ 77 h 419"/>
                  <a:gd name="T98" fmla="*/ 207 w 754"/>
                  <a:gd name="T99" fmla="*/ 86 h 419"/>
                  <a:gd name="T100" fmla="*/ 253 w 754"/>
                  <a:gd name="T101" fmla="*/ 168 h 419"/>
                  <a:gd name="T102" fmla="*/ 208 w 754"/>
                  <a:gd name="T103" fmla="*/ 160 h 419"/>
                  <a:gd name="T104" fmla="*/ 231 w 754"/>
                  <a:gd name="T105" fmla="*/ 140 h 419"/>
                  <a:gd name="T106" fmla="*/ 285 w 754"/>
                  <a:gd name="T107" fmla="*/ 153 h 419"/>
                  <a:gd name="T108" fmla="*/ 387 w 754"/>
                  <a:gd name="T109" fmla="*/ 297 h 419"/>
                  <a:gd name="T110" fmla="*/ 397 w 754"/>
                  <a:gd name="T111" fmla="*/ 287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54" h="419">
                    <a:moveTo>
                      <a:pt x="732" y="299"/>
                    </a:moveTo>
                    <a:cubicBezTo>
                      <a:pt x="749" y="295"/>
                      <a:pt x="749" y="295"/>
                      <a:pt x="749" y="295"/>
                    </a:cubicBezTo>
                    <a:cubicBezTo>
                      <a:pt x="753" y="291"/>
                      <a:pt x="753" y="291"/>
                      <a:pt x="753" y="291"/>
                    </a:cubicBezTo>
                    <a:cubicBezTo>
                      <a:pt x="754" y="276"/>
                      <a:pt x="754" y="276"/>
                      <a:pt x="754" y="276"/>
                    </a:cubicBezTo>
                    <a:cubicBezTo>
                      <a:pt x="752" y="273"/>
                      <a:pt x="752" y="273"/>
                      <a:pt x="752" y="273"/>
                    </a:cubicBezTo>
                    <a:cubicBezTo>
                      <a:pt x="747" y="275"/>
                      <a:pt x="747" y="275"/>
                      <a:pt x="747" y="275"/>
                    </a:cubicBezTo>
                    <a:cubicBezTo>
                      <a:pt x="747" y="270"/>
                      <a:pt x="747" y="270"/>
                      <a:pt x="747" y="270"/>
                    </a:cubicBezTo>
                    <a:cubicBezTo>
                      <a:pt x="741" y="267"/>
                      <a:pt x="741" y="267"/>
                      <a:pt x="741" y="267"/>
                    </a:cubicBezTo>
                    <a:cubicBezTo>
                      <a:pt x="736" y="271"/>
                      <a:pt x="736" y="271"/>
                      <a:pt x="736" y="271"/>
                    </a:cubicBezTo>
                    <a:cubicBezTo>
                      <a:pt x="727" y="277"/>
                      <a:pt x="727" y="277"/>
                      <a:pt x="727" y="277"/>
                    </a:cubicBezTo>
                    <a:cubicBezTo>
                      <a:pt x="720" y="278"/>
                      <a:pt x="720" y="278"/>
                      <a:pt x="720" y="278"/>
                    </a:cubicBezTo>
                    <a:cubicBezTo>
                      <a:pt x="722" y="274"/>
                      <a:pt x="722" y="274"/>
                      <a:pt x="722" y="274"/>
                    </a:cubicBezTo>
                    <a:cubicBezTo>
                      <a:pt x="728" y="271"/>
                      <a:pt x="728" y="271"/>
                      <a:pt x="728" y="271"/>
                    </a:cubicBezTo>
                    <a:cubicBezTo>
                      <a:pt x="730" y="268"/>
                      <a:pt x="730" y="268"/>
                      <a:pt x="730" y="268"/>
                    </a:cubicBezTo>
                    <a:cubicBezTo>
                      <a:pt x="734" y="267"/>
                      <a:pt x="734" y="267"/>
                      <a:pt x="734" y="267"/>
                    </a:cubicBezTo>
                    <a:cubicBezTo>
                      <a:pt x="740" y="264"/>
                      <a:pt x="740" y="264"/>
                      <a:pt x="740" y="264"/>
                    </a:cubicBezTo>
                    <a:cubicBezTo>
                      <a:pt x="740" y="260"/>
                      <a:pt x="740" y="260"/>
                      <a:pt x="740" y="260"/>
                    </a:cubicBezTo>
                    <a:cubicBezTo>
                      <a:pt x="733" y="255"/>
                      <a:pt x="733" y="255"/>
                      <a:pt x="733" y="255"/>
                    </a:cubicBezTo>
                    <a:cubicBezTo>
                      <a:pt x="721" y="251"/>
                      <a:pt x="721" y="251"/>
                      <a:pt x="721" y="251"/>
                    </a:cubicBezTo>
                    <a:cubicBezTo>
                      <a:pt x="715" y="244"/>
                      <a:pt x="715" y="244"/>
                      <a:pt x="715" y="244"/>
                    </a:cubicBezTo>
                    <a:cubicBezTo>
                      <a:pt x="711" y="244"/>
                      <a:pt x="711" y="244"/>
                      <a:pt x="711" y="244"/>
                    </a:cubicBezTo>
                    <a:cubicBezTo>
                      <a:pt x="704" y="238"/>
                      <a:pt x="704" y="238"/>
                      <a:pt x="704" y="238"/>
                    </a:cubicBezTo>
                    <a:cubicBezTo>
                      <a:pt x="706" y="228"/>
                      <a:pt x="706" y="228"/>
                      <a:pt x="706" y="228"/>
                    </a:cubicBezTo>
                    <a:cubicBezTo>
                      <a:pt x="679" y="181"/>
                      <a:pt x="679" y="181"/>
                      <a:pt x="679" y="181"/>
                    </a:cubicBezTo>
                    <a:cubicBezTo>
                      <a:pt x="676" y="174"/>
                      <a:pt x="676" y="174"/>
                      <a:pt x="676" y="174"/>
                    </a:cubicBezTo>
                    <a:cubicBezTo>
                      <a:pt x="674" y="176"/>
                      <a:pt x="674" y="176"/>
                      <a:pt x="674" y="176"/>
                    </a:cubicBezTo>
                    <a:cubicBezTo>
                      <a:pt x="674" y="182"/>
                      <a:pt x="674" y="182"/>
                      <a:pt x="674" y="182"/>
                    </a:cubicBezTo>
                    <a:cubicBezTo>
                      <a:pt x="672" y="185"/>
                      <a:pt x="672" y="185"/>
                      <a:pt x="672" y="185"/>
                    </a:cubicBezTo>
                    <a:cubicBezTo>
                      <a:pt x="671" y="190"/>
                      <a:pt x="671" y="190"/>
                      <a:pt x="671" y="190"/>
                    </a:cubicBezTo>
                    <a:cubicBezTo>
                      <a:pt x="665" y="194"/>
                      <a:pt x="665" y="194"/>
                      <a:pt x="665" y="194"/>
                    </a:cubicBezTo>
                    <a:cubicBezTo>
                      <a:pt x="665" y="198"/>
                      <a:pt x="665" y="198"/>
                      <a:pt x="665" y="198"/>
                    </a:cubicBezTo>
                    <a:cubicBezTo>
                      <a:pt x="656" y="207"/>
                      <a:pt x="656" y="207"/>
                      <a:pt x="656" y="207"/>
                    </a:cubicBezTo>
                    <a:cubicBezTo>
                      <a:pt x="648" y="199"/>
                      <a:pt x="648" y="199"/>
                      <a:pt x="648" y="199"/>
                    </a:cubicBezTo>
                    <a:cubicBezTo>
                      <a:pt x="644" y="197"/>
                      <a:pt x="644" y="197"/>
                      <a:pt x="644" y="197"/>
                    </a:cubicBezTo>
                    <a:cubicBezTo>
                      <a:pt x="639" y="198"/>
                      <a:pt x="639" y="198"/>
                      <a:pt x="639" y="198"/>
                    </a:cubicBezTo>
                    <a:cubicBezTo>
                      <a:pt x="637" y="194"/>
                      <a:pt x="635" y="192"/>
                      <a:pt x="635" y="192"/>
                    </a:cubicBezTo>
                    <a:cubicBezTo>
                      <a:pt x="636" y="167"/>
                      <a:pt x="636" y="167"/>
                      <a:pt x="636" y="167"/>
                    </a:cubicBezTo>
                    <a:cubicBezTo>
                      <a:pt x="632" y="169"/>
                      <a:pt x="632" y="169"/>
                      <a:pt x="632" y="169"/>
                    </a:cubicBezTo>
                    <a:cubicBezTo>
                      <a:pt x="619" y="162"/>
                      <a:pt x="619" y="162"/>
                      <a:pt x="619" y="162"/>
                    </a:cubicBezTo>
                    <a:cubicBezTo>
                      <a:pt x="619" y="155"/>
                      <a:pt x="619" y="155"/>
                      <a:pt x="619" y="155"/>
                    </a:cubicBezTo>
                    <a:cubicBezTo>
                      <a:pt x="599" y="148"/>
                      <a:pt x="599" y="148"/>
                      <a:pt x="599" y="148"/>
                    </a:cubicBezTo>
                    <a:cubicBezTo>
                      <a:pt x="590" y="151"/>
                      <a:pt x="590" y="151"/>
                      <a:pt x="590" y="151"/>
                    </a:cubicBezTo>
                    <a:cubicBezTo>
                      <a:pt x="583" y="153"/>
                      <a:pt x="583" y="153"/>
                      <a:pt x="583" y="153"/>
                    </a:cubicBezTo>
                    <a:cubicBezTo>
                      <a:pt x="567" y="145"/>
                      <a:pt x="567" y="145"/>
                      <a:pt x="567" y="145"/>
                    </a:cubicBezTo>
                    <a:cubicBezTo>
                      <a:pt x="562" y="145"/>
                      <a:pt x="562" y="145"/>
                      <a:pt x="562" y="145"/>
                    </a:cubicBezTo>
                    <a:cubicBezTo>
                      <a:pt x="559" y="147"/>
                      <a:pt x="559" y="147"/>
                      <a:pt x="559" y="147"/>
                    </a:cubicBezTo>
                    <a:cubicBezTo>
                      <a:pt x="557" y="172"/>
                      <a:pt x="557" y="172"/>
                      <a:pt x="557" y="172"/>
                    </a:cubicBezTo>
                    <a:cubicBezTo>
                      <a:pt x="562" y="175"/>
                      <a:pt x="562" y="175"/>
                      <a:pt x="562" y="175"/>
                    </a:cubicBezTo>
                    <a:cubicBezTo>
                      <a:pt x="561" y="187"/>
                      <a:pt x="561" y="187"/>
                      <a:pt x="561" y="187"/>
                    </a:cubicBezTo>
                    <a:cubicBezTo>
                      <a:pt x="553" y="200"/>
                      <a:pt x="553" y="200"/>
                      <a:pt x="553" y="200"/>
                    </a:cubicBezTo>
                    <a:cubicBezTo>
                      <a:pt x="553" y="204"/>
                      <a:pt x="553" y="204"/>
                      <a:pt x="553" y="204"/>
                    </a:cubicBezTo>
                    <a:cubicBezTo>
                      <a:pt x="562" y="218"/>
                      <a:pt x="562" y="218"/>
                      <a:pt x="562" y="218"/>
                    </a:cubicBezTo>
                    <a:cubicBezTo>
                      <a:pt x="564" y="229"/>
                      <a:pt x="564" y="229"/>
                      <a:pt x="564" y="229"/>
                    </a:cubicBezTo>
                    <a:cubicBezTo>
                      <a:pt x="564" y="241"/>
                      <a:pt x="564" y="241"/>
                      <a:pt x="564" y="241"/>
                    </a:cubicBezTo>
                    <a:cubicBezTo>
                      <a:pt x="561" y="250"/>
                      <a:pt x="561" y="250"/>
                      <a:pt x="561" y="250"/>
                    </a:cubicBezTo>
                    <a:cubicBezTo>
                      <a:pt x="556" y="256"/>
                      <a:pt x="556" y="256"/>
                      <a:pt x="556" y="256"/>
                    </a:cubicBezTo>
                    <a:cubicBezTo>
                      <a:pt x="548" y="261"/>
                      <a:pt x="548" y="261"/>
                      <a:pt x="548" y="261"/>
                    </a:cubicBezTo>
                    <a:cubicBezTo>
                      <a:pt x="550" y="267"/>
                      <a:pt x="550" y="267"/>
                      <a:pt x="550" y="267"/>
                    </a:cubicBezTo>
                    <a:cubicBezTo>
                      <a:pt x="551" y="274"/>
                      <a:pt x="551" y="274"/>
                      <a:pt x="551" y="274"/>
                    </a:cubicBezTo>
                    <a:cubicBezTo>
                      <a:pt x="555" y="284"/>
                      <a:pt x="555" y="284"/>
                      <a:pt x="555" y="284"/>
                    </a:cubicBezTo>
                    <a:cubicBezTo>
                      <a:pt x="554" y="296"/>
                      <a:pt x="554" y="296"/>
                      <a:pt x="554" y="296"/>
                    </a:cubicBezTo>
                    <a:cubicBezTo>
                      <a:pt x="542" y="306"/>
                      <a:pt x="542" y="306"/>
                      <a:pt x="542" y="306"/>
                    </a:cubicBezTo>
                    <a:cubicBezTo>
                      <a:pt x="534" y="292"/>
                      <a:pt x="534" y="292"/>
                      <a:pt x="534" y="292"/>
                    </a:cubicBezTo>
                    <a:cubicBezTo>
                      <a:pt x="528" y="287"/>
                      <a:pt x="528" y="287"/>
                      <a:pt x="528" y="287"/>
                    </a:cubicBezTo>
                    <a:cubicBezTo>
                      <a:pt x="521" y="277"/>
                      <a:pt x="521" y="277"/>
                      <a:pt x="521" y="277"/>
                    </a:cubicBezTo>
                    <a:cubicBezTo>
                      <a:pt x="518" y="263"/>
                      <a:pt x="518" y="263"/>
                      <a:pt x="518" y="263"/>
                    </a:cubicBezTo>
                    <a:cubicBezTo>
                      <a:pt x="518" y="254"/>
                      <a:pt x="518" y="254"/>
                      <a:pt x="518" y="254"/>
                    </a:cubicBezTo>
                    <a:cubicBezTo>
                      <a:pt x="514" y="251"/>
                      <a:pt x="514" y="251"/>
                      <a:pt x="514" y="251"/>
                    </a:cubicBezTo>
                    <a:cubicBezTo>
                      <a:pt x="499" y="252"/>
                      <a:pt x="499" y="252"/>
                      <a:pt x="499" y="252"/>
                    </a:cubicBezTo>
                    <a:cubicBezTo>
                      <a:pt x="483" y="250"/>
                      <a:pt x="483" y="250"/>
                      <a:pt x="483" y="250"/>
                    </a:cubicBezTo>
                    <a:cubicBezTo>
                      <a:pt x="472" y="243"/>
                      <a:pt x="472" y="243"/>
                      <a:pt x="472" y="243"/>
                    </a:cubicBezTo>
                    <a:cubicBezTo>
                      <a:pt x="466" y="242"/>
                      <a:pt x="466" y="242"/>
                      <a:pt x="466" y="242"/>
                    </a:cubicBezTo>
                    <a:cubicBezTo>
                      <a:pt x="465" y="237"/>
                      <a:pt x="465" y="237"/>
                      <a:pt x="465" y="237"/>
                    </a:cubicBezTo>
                    <a:cubicBezTo>
                      <a:pt x="446" y="220"/>
                      <a:pt x="446" y="220"/>
                      <a:pt x="446" y="220"/>
                    </a:cubicBezTo>
                    <a:cubicBezTo>
                      <a:pt x="431" y="226"/>
                      <a:pt x="431" y="226"/>
                      <a:pt x="431" y="226"/>
                    </a:cubicBezTo>
                    <a:cubicBezTo>
                      <a:pt x="423" y="198"/>
                      <a:pt x="423" y="198"/>
                      <a:pt x="423" y="198"/>
                    </a:cubicBezTo>
                    <a:cubicBezTo>
                      <a:pt x="412" y="196"/>
                      <a:pt x="412" y="196"/>
                      <a:pt x="412" y="196"/>
                    </a:cubicBezTo>
                    <a:cubicBezTo>
                      <a:pt x="411" y="188"/>
                      <a:pt x="411" y="188"/>
                      <a:pt x="411" y="188"/>
                    </a:cubicBezTo>
                    <a:cubicBezTo>
                      <a:pt x="419" y="171"/>
                      <a:pt x="419" y="171"/>
                      <a:pt x="419" y="171"/>
                    </a:cubicBezTo>
                    <a:cubicBezTo>
                      <a:pt x="432" y="154"/>
                      <a:pt x="432" y="154"/>
                      <a:pt x="432" y="154"/>
                    </a:cubicBezTo>
                    <a:cubicBezTo>
                      <a:pt x="446" y="149"/>
                      <a:pt x="446" y="149"/>
                      <a:pt x="446" y="149"/>
                    </a:cubicBezTo>
                    <a:cubicBezTo>
                      <a:pt x="451" y="139"/>
                      <a:pt x="451" y="139"/>
                      <a:pt x="451" y="139"/>
                    </a:cubicBezTo>
                    <a:cubicBezTo>
                      <a:pt x="447" y="135"/>
                      <a:pt x="447" y="135"/>
                      <a:pt x="447" y="135"/>
                    </a:cubicBezTo>
                    <a:cubicBezTo>
                      <a:pt x="452" y="135"/>
                      <a:pt x="452" y="135"/>
                      <a:pt x="452" y="135"/>
                    </a:cubicBezTo>
                    <a:cubicBezTo>
                      <a:pt x="460" y="119"/>
                      <a:pt x="460" y="119"/>
                      <a:pt x="460" y="119"/>
                    </a:cubicBezTo>
                    <a:cubicBezTo>
                      <a:pt x="471" y="122"/>
                      <a:pt x="471" y="122"/>
                      <a:pt x="471" y="122"/>
                    </a:cubicBezTo>
                    <a:cubicBezTo>
                      <a:pt x="479" y="103"/>
                      <a:pt x="479" y="103"/>
                      <a:pt x="479" y="103"/>
                    </a:cubicBezTo>
                    <a:cubicBezTo>
                      <a:pt x="477" y="96"/>
                      <a:pt x="477" y="96"/>
                      <a:pt x="477" y="96"/>
                    </a:cubicBezTo>
                    <a:cubicBezTo>
                      <a:pt x="486" y="99"/>
                      <a:pt x="486" y="99"/>
                      <a:pt x="486" y="99"/>
                    </a:cubicBezTo>
                    <a:cubicBezTo>
                      <a:pt x="497" y="89"/>
                      <a:pt x="497" y="89"/>
                      <a:pt x="497" y="89"/>
                    </a:cubicBezTo>
                    <a:cubicBezTo>
                      <a:pt x="497" y="84"/>
                      <a:pt x="497" y="84"/>
                      <a:pt x="497" y="84"/>
                    </a:cubicBezTo>
                    <a:cubicBezTo>
                      <a:pt x="503" y="81"/>
                      <a:pt x="503" y="81"/>
                      <a:pt x="503" y="81"/>
                    </a:cubicBezTo>
                    <a:cubicBezTo>
                      <a:pt x="507" y="81"/>
                      <a:pt x="507" y="81"/>
                      <a:pt x="507" y="81"/>
                    </a:cubicBezTo>
                    <a:cubicBezTo>
                      <a:pt x="507" y="87"/>
                      <a:pt x="507" y="87"/>
                      <a:pt x="507" y="87"/>
                    </a:cubicBezTo>
                    <a:cubicBezTo>
                      <a:pt x="514" y="85"/>
                      <a:pt x="514" y="85"/>
                      <a:pt x="514" y="85"/>
                    </a:cubicBezTo>
                    <a:cubicBezTo>
                      <a:pt x="514" y="80"/>
                      <a:pt x="514" y="80"/>
                      <a:pt x="514" y="80"/>
                    </a:cubicBezTo>
                    <a:cubicBezTo>
                      <a:pt x="520" y="83"/>
                      <a:pt x="520" y="83"/>
                      <a:pt x="520" y="83"/>
                    </a:cubicBezTo>
                    <a:cubicBezTo>
                      <a:pt x="530" y="81"/>
                      <a:pt x="530" y="81"/>
                      <a:pt x="530" y="81"/>
                    </a:cubicBezTo>
                    <a:cubicBezTo>
                      <a:pt x="536" y="71"/>
                      <a:pt x="536" y="71"/>
                      <a:pt x="536" y="71"/>
                    </a:cubicBezTo>
                    <a:cubicBezTo>
                      <a:pt x="535" y="62"/>
                      <a:pt x="535" y="62"/>
                      <a:pt x="535" y="62"/>
                    </a:cubicBezTo>
                    <a:cubicBezTo>
                      <a:pt x="533" y="54"/>
                      <a:pt x="533" y="54"/>
                      <a:pt x="533" y="54"/>
                    </a:cubicBezTo>
                    <a:cubicBezTo>
                      <a:pt x="539" y="47"/>
                      <a:pt x="539" y="47"/>
                      <a:pt x="539" y="47"/>
                    </a:cubicBezTo>
                    <a:cubicBezTo>
                      <a:pt x="537" y="43"/>
                      <a:pt x="537" y="43"/>
                      <a:pt x="537" y="43"/>
                    </a:cubicBezTo>
                    <a:cubicBezTo>
                      <a:pt x="528" y="42"/>
                      <a:pt x="528" y="42"/>
                      <a:pt x="528" y="42"/>
                    </a:cubicBezTo>
                    <a:cubicBezTo>
                      <a:pt x="531" y="37"/>
                      <a:pt x="531" y="37"/>
                      <a:pt x="531" y="37"/>
                    </a:cubicBezTo>
                    <a:cubicBezTo>
                      <a:pt x="509" y="31"/>
                      <a:pt x="509" y="31"/>
                      <a:pt x="509" y="31"/>
                    </a:cubicBezTo>
                    <a:cubicBezTo>
                      <a:pt x="506" y="35"/>
                      <a:pt x="506" y="35"/>
                      <a:pt x="506" y="35"/>
                    </a:cubicBezTo>
                    <a:cubicBezTo>
                      <a:pt x="497" y="35"/>
                      <a:pt x="497" y="35"/>
                      <a:pt x="497" y="35"/>
                    </a:cubicBezTo>
                    <a:cubicBezTo>
                      <a:pt x="494" y="37"/>
                      <a:pt x="494" y="37"/>
                      <a:pt x="494" y="37"/>
                    </a:cubicBezTo>
                    <a:cubicBezTo>
                      <a:pt x="503" y="47"/>
                      <a:pt x="503" y="47"/>
                      <a:pt x="503" y="47"/>
                    </a:cubicBezTo>
                    <a:cubicBezTo>
                      <a:pt x="501" y="51"/>
                      <a:pt x="501" y="51"/>
                      <a:pt x="501" y="51"/>
                    </a:cubicBezTo>
                    <a:cubicBezTo>
                      <a:pt x="498" y="51"/>
                      <a:pt x="498" y="51"/>
                      <a:pt x="498" y="51"/>
                    </a:cubicBezTo>
                    <a:cubicBezTo>
                      <a:pt x="492" y="68"/>
                      <a:pt x="492" y="68"/>
                      <a:pt x="492" y="68"/>
                    </a:cubicBezTo>
                    <a:cubicBezTo>
                      <a:pt x="492" y="75"/>
                      <a:pt x="492" y="75"/>
                      <a:pt x="492" y="75"/>
                    </a:cubicBezTo>
                    <a:cubicBezTo>
                      <a:pt x="484" y="81"/>
                      <a:pt x="484" y="81"/>
                      <a:pt x="484" y="81"/>
                    </a:cubicBezTo>
                    <a:cubicBezTo>
                      <a:pt x="472" y="67"/>
                      <a:pt x="472" y="67"/>
                      <a:pt x="472" y="67"/>
                    </a:cubicBezTo>
                    <a:cubicBezTo>
                      <a:pt x="480" y="57"/>
                      <a:pt x="480" y="57"/>
                      <a:pt x="480" y="57"/>
                    </a:cubicBezTo>
                    <a:cubicBezTo>
                      <a:pt x="469" y="46"/>
                      <a:pt x="469" y="46"/>
                      <a:pt x="469" y="46"/>
                    </a:cubicBezTo>
                    <a:cubicBezTo>
                      <a:pt x="463" y="48"/>
                      <a:pt x="463" y="48"/>
                      <a:pt x="463" y="48"/>
                    </a:cubicBezTo>
                    <a:cubicBezTo>
                      <a:pt x="462" y="58"/>
                      <a:pt x="462" y="58"/>
                      <a:pt x="462" y="58"/>
                    </a:cubicBezTo>
                    <a:cubicBezTo>
                      <a:pt x="456" y="61"/>
                      <a:pt x="456" y="61"/>
                      <a:pt x="456" y="61"/>
                    </a:cubicBezTo>
                    <a:cubicBezTo>
                      <a:pt x="452" y="54"/>
                      <a:pt x="452" y="54"/>
                      <a:pt x="452" y="54"/>
                    </a:cubicBezTo>
                    <a:cubicBezTo>
                      <a:pt x="455" y="44"/>
                      <a:pt x="455" y="44"/>
                      <a:pt x="455" y="44"/>
                    </a:cubicBezTo>
                    <a:cubicBezTo>
                      <a:pt x="452" y="41"/>
                      <a:pt x="452" y="41"/>
                      <a:pt x="452" y="41"/>
                    </a:cubicBezTo>
                    <a:cubicBezTo>
                      <a:pt x="447" y="44"/>
                      <a:pt x="447" y="44"/>
                      <a:pt x="447" y="44"/>
                    </a:cubicBezTo>
                    <a:cubicBezTo>
                      <a:pt x="440" y="38"/>
                      <a:pt x="440" y="38"/>
                      <a:pt x="440" y="38"/>
                    </a:cubicBezTo>
                    <a:cubicBezTo>
                      <a:pt x="455" y="26"/>
                      <a:pt x="455" y="26"/>
                      <a:pt x="455" y="26"/>
                    </a:cubicBezTo>
                    <a:cubicBezTo>
                      <a:pt x="447" y="18"/>
                      <a:pt x="447" y="18"/>
                      <a:pt x="447" y="18"/>
                    </a:cubicBezTo>
                    <a:cubicBezTo>
                      <a:pt x="443" y="13"/>
                      <a:pt x="443" y="13"/>
                      <a:pt x="443" y="13"/>
                    </a:cubicBezTo>
                    <a:cubicBezTo>
                      <a:pt x="430" y="6"/>
                      <a:pt x="430" y="6"/>
                      <a:pt x="430" y="6"/>
                    </a:cubicBezTo>
                    <a:cubicBezTo>
                      <a:pt x="426" y="0"/>
                      <a:pt x="426" y="0"/>
                      <a:pt x="426" y="0"/>
                    </a:cubicBezTo>
                    <a:cubicBezTo>
                      <a:pt x="416" y="9"/>
                      <a:pt x="416" y="9"/>
                      <a:pt x="416" y="9"/>
                    </a:cubicBezTo>
                    <a:cubicBezTo>
                      <a:pt x="406" y="26"/>
                      <a:pt x="406" y="26"/>
                      <a:pt x="406" y="26"/>
                    </a:cubicBezTo>
                    <a:cubicBezTo>
                      <a:pt x="423" y="35"/>
                      <a:pt x="423" y="35"/>
                      <a:pt x="423" y="35"/>
                    </a:cubicBezTo>
                    <a:cubicBezTo>
                      <a:pt x="426" y="34"/>
                      <a:pt x="426" y="34"/>
                      <a:pt x="426" y="34"/>
                    </a:cubicBezTo>
                    <a:cubicBezTo>
                      <a:pt x="415" y="46"/>
                      <a:pt x="415" y="46"/>
                      <a:pt x="415" y="46"/>
                    </a:cubicBezTo>
                    <a:cubicBezTo>
                      <a:pt x="418" y="50"/>
                      <a:pt x="418" y="50"/>
                      <a:pt x="418" y="50"/>
                    </a:cubicBezTo>
                    <a:cubicBezTo>
                      <a:pt x="431" y="45"/>
                      <a:pt x="431" y="45"/>
                      <a:pt x="431" y="45"/>
                    </a:cubicBezTo>
                    <a:cubicBezTo>
                      <a:pt x="422" y="54"/>
                      <a:pt x="422" y="54"/>
                      <a:pt x="422" y="54"/>
                    </a:cubicBezTo>
                    <a:cubicBezTo>
                      <a:pt x="409" y="62"/>
                      <a:pt x="409" y="62"/>
                      <a:pt x="409" y="62"/>
                    </a:cubicBezTo>
                    <a:cubicBezTo>
                      <a:pt x="411" y="71"/>
                      <a:pt x="411" y="71"/>
                      <a:pt x="411" y="71"/>
                    </a:cubicBezTo>
                    <a:cubicBezTo>
                      <a:pt x="411" y="75"/>
                      <a:pt x="411" y="75"/>
                      <a:pt x="411" y="75"/>
                    </a:cubicBezTo>
                    <a:cubicBezTo>
                      <a:pt x="400" y="70"/>
                      <a:pt x="400" y="70"/>
                      <a:pt x="400" y="70"/>
                    </a:cubicBezTo>
                    <a:cubicBezTo>
                      <a:pt x="402" y="65"/>
                      <a:pt x="402" y="65"/>
                      <a:pt x="402" y="65"/>
                    </a:cubicBezTo>
                    <a:cubicBezTo>
                      <a:pt x="388" y="60"/>
                      <a:pt x="388" y="60"/>
                      <a:pt x="388" y="60"/>
                    </a:cubicBezTo>
                    <a:cubicBezTo>
                      <a:pt x="384" y="67"/>
                      <a:pt x="384" y="67"/>
                      <a:pt x="384" y="67"/>
                    </a:cubicBezTo>
                    <a:cubicBezTo>
                      <a:pt x="372" y="70"/>
                      <a:pt x="372" y="70"/>
                      <a:pt x="372" y="70"/>
                    </a:cubicBezTo>
                    <a:cubicBezTo>
                      <a:pt x="363" y="64"/>
                      <a:pt x="363" y="64"/>
                      <a:pt x="363" y="64"/>
                    </a:cubicBezTo>
                    <a:cubicBezTo>
                      <a:pt x="346" y="60"/>
                      <a:pt x="346" y="60"/>
                      <a:pt x="346" y="60"/>
                    </a:cubicBezTo>
                    <a:cubicBezTo>
                      <a:pt x="344" y="53"/>
                      <a:pt x="344" y="53"/>
                      <a:pt x="344" y="53"/>
                    </a:cubicBezTo>
                    <a:cubicBezTo>
                      <a:pt x="335" y="53"/>
                      <a:pt x="335" y="53"/>
                      <a:pt x="335" y="53"/>
                    </a:cubicBezTo>
                    <a:cubicBezTo>
                      <a:pt x="327" y="61"/>
                      <a:pt x="327" y="61"/>
                      <a:pt x="327" y="61"/>
                    </a:cubicBezTo>
                    <a:cubicBezTo>
                      <a:pt x="315" y="61"/>
                      <a:pt x="315" y="61"/>
                      <a:pt x="315" y="61"/>
                    </a:cubicBezTo>
                    <a:cubicBezTo>
                      <a:pt x="316" y="72"/>
                      <a:pt x="316" y="72"/>
                      <a:pt x="316" y="72"/>
                    </a:cubicBezTo>
                    <a:cubicBezTo>
                      <a:pt x="309" y="76"/>
                      <a:pt x="309" y="76"/>
                      <a:pt x="309" y="76"/>
                    </a:cubicBezTo>
                    <a:cubicBezTo>
                      <a:pt x="305" y="67"/>
                      <a:pt x="305" y="67"/>
                      <a:pt x="305" y="67"/>
                    </a:cubicBezTo>
                    <a:cubicBezTo>
                      <a:pt x="294" y="66"/>
                      <a:pt x="294" y="66"/>
                      <a:pt x="294" y="66"/>
                    </a:cubicBezTo>
                    <a:cubicBezTo>
                      <a:pt x="285" y="58"/>
                      <a:pt x="285" y="58"/>
                      <a:pt x="285" y="58"/>
                    </a:cubicBezTo>
                    <a:cubicBezTo>
                      <a:pt x="250" y="64"/>
                      <a:pt x="250" y="64"/>
                      <a:pt x="250" y="64"/>
                    </a:cubicBezTo>
                    <a:cubicBezTo>
                      <a:pt x="233" y="60"/>
                      <a:pt x="233" y="60"/>
                      <a:pt x="233" y="60"/>
                    </a:cubicBezTo>
                    <a:cubicBezTo>
                      <a:pt x="228" y="55"/>
                      <a:pt x="228" y="55"/>
                      <a:pt x="228" y="55"/>
                    </a:cubicBezTo>
                    <a:cubicBezTo>
                      <a:pt x="240" y="51"/>
                      <a:pt x="240" y="51"/>
                      <a:pt x="240" y="51"/>
                    </a:cubicBezTo>
                    <a:cubicBezTo>
                      <a:pt x="242" y="47"/>
                      <a:pt x="242" y="47"/>
                      <a:pt x="242" y="47"/>
                    </a:cubicBezTo>
                    <a:cubicBezTo>
                      <a:pt x="233" y="42"/>
                      <a:pt x="233" y="42"/>
                      <a:pt x="233" y="42"/>
                    </a:cubicBezTo>
                    <a:cubicBezTo>
                      <a:pt x="225" y="43"/>
                      <a:pt x="225" y="43"/>
                      <a:pt x="225" y="43"/>
                    </a:cubicBezTo>
                    <a:cubicBezTo>
                      <a:pt x="195" y="25"/>
                      <a:pt x="195" y="25"/>
                      <a:pt x="195" y="25"/>
                    </a:cubicBezTo>
                    <a:cubicBezTo>
                      <a:pt x="182" y="24"/>
                      <a:pt x="182" y="24"/>
                      <a:pt x="182" y="24"/>
                    </a:cubicBezTo>
                    <a:cubicBezTo>
                      <a:pt x="167" y="30"/>
                      <a:pt x="167" y="30"/>
                      <a:pt x="167" y="30"/>
                    </a:cubicBezTo>
                    <a:cubicBezTo>
                      <a:pt x="167" y="22"/>
                      <a:pt x="167" y="22"/>
                      <a:pt x="167" y="22"/>
                    </a:cubicBezTo>
                    <a:cubicBezTo>
                      <a:pt x="162" y="17"/>
                      <a:pt x="162" y="17"/>
                      <a:pt x="162" y="17"/>
                    </a:cubicBezTo>
                    <a:cubicBezTo>
                      <a:pt x="155" y="29"/>
                      <a:pt x="155" y="29"/>
                      <a:pt x="155" y="29"/>
                    </a:cubicBezTo>
                    <a:cubicBezTo>
                      <a:pt x="135" y="10"/>
                      <a:pt x="135" y="10"/>
                      <a:pt x="135" y="10"/>
                    </a:cubicBezTo>
                    <a:cubicBezTo>
                      <a:pt x="131" y="10"/>
                      <a:pt x="131" y="10"/>
                      <a:pt x="131" y="10"/>
                    </a:cubicBezTo>
                    <a:cubicBezTo>
                      <a:pt x="134" y="19"/>
                      <a:pt x="134" y="19"/>
                      <a:pt x="134" y="19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22" y="15"/>
                      <a:pt x="122" y="15"/>
                      <a:pt x="122" y="15"/>
                    </a:cubicBezTo>
                    <a:cubicBezTo>
                      <a:pt x="113" y="15"/>
                      <a:pt x="113" y="15"/>
                      <a:pt x="113" y="15"/>
                    </a:cubicBezTo>
                    <a:cubicBezTo>
                      <a:pt x="105" y="25"/>
                      <a:pt x="105" y="25"/>
                      <a:pt x="105" y="25"/>
                    </a:cubicBezTo>
                    <a:cubicBezTo>
                      <a:pt x="85" y="33"/>
                      <a:pt x="85" y="33"/>
                      <a:pt x="85" y="33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71" y="32"/>
                      <a:pt x="71" y="32"/>
                      <a:pt x="71" y="32"/>
                    </a:cubicBezTo>
                    <a:cubicBezTo>
                      <a:pt x="72" y="40"/>
                      <a:pt x="72" y="40"/>
                      <a:pt x="72" y="40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64"/>
                      <a:pt x="0" y="164"/>
                      <a:pt x="0" y="164"/>
                    </a:cubicBezTo>
                    <a:cubicBezTo>
                      <a:pt x="8" y="170"/>
                      <a:pt x="8" y="170"/>
                      <a:pt x="8" y="170"/>
                    </a:cubicBezTo>
                    <a:cubicBezTo>
                      <a:pt x="20" y="170"/>
                      <a:pt x="20" y="170"/>
                      <a:pt x="20" y="170"/>
                    </a:cubicBezTo>
                    <a:cubicBezTo>
                      <a:pt x="38" y="182"/>
                      <a:pt x="38" y="182"/>
                      <a:pt x="38" y="182"/>
                    </a:cubicBezTo>
                    <a:cubicBezTo>
                      <a:pt x="72" y="191"/>
                      <a:pt x="72" y="191"/>
                      <a:pt x="72" y="191"/>
                    </a:cubicBezTo>
                    <a:cubicBezTo>
                      <a:pt x="79" y="203"/>
                      <a:pt x="79" y="203"/>
                      <a:pt x="79" y="203"/>
                    </a:cubicBezTo>
                    <a:cubicBezTo>
                      <a:pt x="86" y="216"/>
                      <a:pt x="86" y="216"/>
                      <a:pt x="86" y="216"/>
                    </a:cubicBezTo>
                    <a:cubicBezTo>
                      <a:pt x="86" y="228"/>
                      <a:pt x="86" y="228"/>
                      <a:pt x="86" y="228"/>
                    </a:cubicBezTo>
                    <a:cubicBezTo>
                      <a:pt x="92" y="239"/>
                      <a:pt x="92" y="239"/>
                      <a:pt x="92" y="239"/>
                    </a:cubicBezTo>
                    <a:cubicBezTo>
                      <a:pt x="91" y="250"/>
                      <a:pt x="91" y="250"/>
                      <a:pt x="91" y="250"/>
                    </a:cubicBezTo>
                    <a:cubicBezTo>
                      <a:pt x="93" y="253"/>
                      <a:pt x="93" y="253"/>
                      <a:pt x="93" y="253"/>
                    </a:cubicBezTo>
                    <a:cubicBezTo>
                      <a:pt x="97" y="249"/>
                      <a:pt x="97" y="249"/>
                      <a:pt x="97" y="249"/>
                    </a:cubicBezTo>
                    <a:cubicBezTo>
                      <a:pt x="102" y="250"/>
                      <a:pt x="102" y="250"/>
                      <a:pt x="102" y="250"/>
                    </a:cubicBezTo>
                    <a:cubicBezTo>
                      <a:pt x="97" y="257"/>
                      <a:pt x="97" y="257"/>
                      <a:pt x="97" y="257"/>
                    </a:cubicBezTo>
                    <a:cubicBezTo>
                      <a:pt x="103" y="265"/>
                      <a:pt x="103" y="265"/>
                      <a:pt x="103" y="265"/>
                    </a:cubicBezTo>
                    <a:cubicBezTo>
                      <a:pt x="110" y="265"/>
                      <a:pt x="110" y="265"/>
                      <a:pt x="110" y="265"/>
                    </a:cubicBezTo>
                    <a:cubicBezTo>
                      <a:pt x="111" y="279"/>
                      <a:pt x="111" y="279"/>
                      <a:pt x="111" y="279"/>
                    </a:cubicBezTo>
                    <a:cubicBezTo>
                      <a:pt x="122" y="300"/>
                      <a:pt x="122" y="300"/>
                      <a:pt x="122" y="300"/>
                    </a:cubicBezTo>
                    <a:cubicBezTo>
                      <a:pt x="131" y="304"/>
                      <a:pt x="131" y="304"/>
                      <a:pt x="131" y="304"/>
                    </a:cubicBezTo>
                    <a:cubicBezTo>
                      <a:pt x="136" y="303"/>
                      <a:pt x="136" y="303"/>
                      <a:pt x="136" y="303"/>
                    </a:cubicBezTo>
                    <a:cubicBezTo>
                      <a:pt x="139" y="314"/>
                      <a:pt x="139" y="314"/>
                      <a:pt x="139" y="314"/>
                    </a:cubicBezTo>
                    <a:cubicBezTo>
                      <a:pt x="158" y="320"/>
                      <a:pt x="158" y="320"/>
                      <a:pt x="158" y="320"/>
                    </a:cubicBezTo>
                    <a:cubicBezTo>
                      <a:pt x="162" y="327"/>
                      <a:pt x="162" y="327"/>
                      <a:pt x="162" y="327"/>
                    </a:cubicBezTo>
                    <a:cubicBezTo>
                      <a:pt x="409" y="327"/>
                      <a:pt x="409" y="327"/>
                      <a:pt x="409" y="327"/>
                    </a:cubicBezTo>
                    <a:cubicBezTo>
                      <a:pt x="411" y="324"/>
                      <a:pt x="411" y="324"/>
                      <a:pt x="411" y="324"/>
                    </a:cubicBezTo>
                    <a:cubicBezTo>
                      <a:pt x="417" y="325"/>
                      <a:pt x="417" y="325"/>
                      <a:pt x="417" y="325"/>
                    </a:cubicBezTo>
                    <a:cubicBezTo>
                      <a:pt x="421" y="333"/>
                      <a:pt x="421" y="333"/>
                      <a:pt x="421" y="333"/>
                    </a:cubicBezTo>
                    <a:cubicBezTo>
                      <a:pt x="431" y="339"/>
                      <a:pt x="431" y="339"/>
                      <a:pt x="431" y="339"/>
                    </a:cubicBezTo>
                    <a:cubicBezTo>
                      <a:pt x="438" y="339"/>
                      <a:pt x="438" y="339"/>
                      <a:pt x="438" y="339"/>
                    </a:cubicBezTo>
                    <a:cubicBezTo>
                      <a:pt x="453" y="346"/>
                      <a:pt x="453" y="346"/>
                      <a:pt x="453" y="346"/>
                    </a:cubicBezTo>
                    <a:cubicBezTo>
                      <a:pt x="466" y="338"/>
                      <a:pt x="466" y="338"/>
                      <a:pt x="466" y="338"/>
                    </a:cubicBezTo>
                    <a:cubicBezTo>
                      <a:pt x="469" y="333"/>
                      <a:pt x="472" y="331"/>
                      <a:pt x="472" y="331"/>
                    </a:cubicBezTo>
                    <a:cubicBezTo>
                      <a:pt x="473" y="331"/>
                      <a:pt x="476" y="330"/>
                      <a:pt x="481" y="329"/>
                    </a:cubicBezTo>
                    <a:cubicBezTo>
                      <a:pt x="491" y="335"/>
                      <a:pt x="491" y="335"/>
                      <a:pt x="491" y="335"/>
                    </a:cubicBezTo>
                    <a:cubicBezTo>
                      <a:pt x="494" y="343"/>
                      <a:pt x="494" y="343"/>
                      <a:pt x="494" y="343"/>
                    </a:cubicBezTo>
                    <a:cubicBezTo>
                      <a:pt x="500" y="345"/>
                      <a:pt x="500" y="345"/>
                      <a:pt x="500" y="345"/>
                    </a:cubicBezTo>
                    <a:cubicBezTo>
                      <a:pt x="500" y="353"/>
                      <a:pt x="500" y="353"/>
                      <a:pt x="500" y="353"/>
                    </a:cubicBezTo>
                    <a:cubicBezTo>
                      <a:pt x="507" y="364"/>
                      <a:pt x="507" y="364"/>
                      <a:pt x="507" y="364"/>
                    </a:cubicBezTo>
                    <a:cubicBezTo>
                      <a:pt x="528" y="365"/>
                      <a:pt x="528" y="365"/>
                      <a:pt x="528" y="365"/>
                    </a:cubicBezTo>
                    <a:cubicBezTo>
                      <a:pt x="531" y="369"/>
                      <a:pt x="531" y="369"/>
                      <a:pt x="531" y="369"/>
                    </a:cubicBezTo>
                    <a:cubicBezTo>
                      <a:pt x="537" y="369"/>
                      <a:pt x="537" y="369"/>
                      <a:pt x="537" y="369"/>
                    </a:cubicBezTo>
                    <a:cubicBezTo>
                      <a:pt x="541" y="377"/>
                      <a:pt x="541" y="377"/>
                      <a:pt x="541" y="377"/>
                    </a:cubicBezTo>
                    <a:cubicBezTo>
                      <a:pt x="541" y="382"/>
                      <a:pt x="541" y="382"/>
                      <a:pt x="541" y="382"/>
                    </a:cubicBezTo>
                    <a:cubicBezTo>
                      <a:pt x="536" y="384"/>
                      <a:pt x="536" y="384"/>
                      <a:pt x="536" y="384"/>
                    </a:cubicBezTo>
                    <a:cubicBezTo>
                      <a:pt x="535" y="381"/>
                      <a:pt x="535" y="381"/>
                      <a:pt x="535" y="381"/>
                    </a:cubicBezTo>
                    <a:cubicBezTo>
                      <a:pt x="531" y="379"/>
                      <a:pt x="531" y="379"/>
                      <a:pt x="531" y="379"/>
                    </a:cubicBezTo>
                    <a:cubicBezTo>
                      <a:pt x="533" y="383"/>
                      <a:pt x="533" y="383"/>
                      <a:pt x="533" y="383"/>
                    </a:cubicBezTo>
                    <a:cubicBezTo>
                      <a:pt x="531" y="388"/>
                      <a:pt x="531" y="388"/>
                      <a:pt x="531" y="388"/>
                    </a:cubicBezTo>
                    <a:cubicBezTo>
                      <a:pt x="530" y="396"/>
                      <a:pt x="530" y="396"/>
                      <a:pt x="530" y="396"/>
                    </a:cubicBezTo>
                    <a:cubicBezTo>
                      <a:pt x="521" y="403"/>
                      <a:pt x="521" y="403"/>
                      <a:pt x="521" y="403"/>
                    </a:cubicBezTo>
                    <a:cubicBezTo>
                      <a:pt x="521" y="395"/>
                      <a:pt x="521" y="395"/>
                      <a:pt x="521" y="395"/>
                    </a:cubicBezTo>
                    <a:cubicBezTo>
                      <a:pt x="519" y="393"/>
                      <a:pt x="519" y="393"/>
                      <a:pt x="519" y="393"/>
                    </a:cubicBezTo>
                    <a:cubicBezTo>
                      <a:pt x="518" y="393"/>
                      <a:pt x="518" y="393"/>
                      <a:pt x="518" y="393"/>
                    </a:cubicBezTo>
                    <a:cubicBezTo>
                      <a:pt x="518" y="406"/>
                      <a:pt x="518" y="406"/>
                      <a:pt x="518" y="406"/>
                    </a:cubicBezTo>
                    <a:cubicBezTo>
                      <a:pt x="513" y="412"/>
                      <a:pt x="513" y="412"/>
                      <a:pt x="513" y="412"/>
                    </a:cubicBezTo>
                    <a:cubicBezTo>
                      <a:pt x="515" y="417"/>
                      <a:pt x="515" y="417"/>
                      <a:pt x="515" y="417"/>
                    </a:cubicBezTo>
                    <a:cubicBezTo>
                      <a:pt x="517" y="419"/>
                      <a:pt x="517" y="419"/>
                      <a:pt x="517" y="419"/>
                    </a:cubicBezTo>
                    <a:cubicBezTo>
                      <a:pt x="518" y="416"/>
                      <a:pt x="518" y="416"/>
                      <a:pt x="518" y="416"/>
                    </a:cubicBezTo>
                    <a:cubicBezTo>
                      <a:pt x="524" y="418"/>
                      <a:pt x="524" y="418"/>
                      <a:pt x="524" y="418"/>
                    </a:cubicBezTo>
                    <a:cubicBezTo>
                      <a:pt x="529" y="415"/>
                      <a:pt x="529" y="415"/>
                      <a:pt x="529" y="415"/>
                    </a:cubicBezTo>
                    <a:cubicBezTo>
                      <a:pt x="531" y="410"/>
                      <a:pt x="531" y="410"/>
                      <a:pt x="531" y="410"/>
                    </a:cubicBezTo>
                    <a:cubicBezTo>
                      <a:pt x="535" y="412"/>
                      <a:pt x="535" y="412"/>
                      <a:pt x="535" y="412"/>
                    </a:cubicBezTo>
                    <a:cubicBezTo>
                      <a:pt x="545" y="408"/>
                      <a:pt x="545" y="408"/>
                      <a:pt x="545" y="408"/>
                    </a:cubicBezTo>
                    <a:cubicBezTo>
                      <a:pt x="547" y="408"/>
                      <a:pt x="547" y="408"/>
                      <a:pt x="547" y="408"/>
                    </a:cubicBezTo>
                    <a:cubicBezTo>
                      <a:pt x="551" y="404"/>
                      <a:pt x="551" y="404"/>
                      <a:pt x="551" y="404"/>
                    </a:cubicBezTo>
                    <a:cubicBezTo>
                      <a:pt x="550" y="405"/>
                      <a:pt x="550" y="405"/>
                      <a:pt x="550" y="405"/>
                    </a:cubicBezTo>
                    <a:cubicBezTo>
                      <a:pt x="547" y="402"/>
                      <a:pt x="547" y="402"/>
                      <a:pt x="547" y="402"/>
                    </a:cubicBezTo>
                    <a:cubicBezTo>
                      <a:pt x="547" y="399"/>
                      <a:pt x="547" y="399"/>
                      <a:pt x="547" y="399"/>
                    </a:cubicBezTo>
                    <a:cubicBezTo>
                      <a:pt x="549" y="396"/>
                      <a:pt x="549" y="396"/>
                      <a:pt x="549" y="396"/>
                    </a:cubicBezTo>
                    <a:cubicBezTo>
                      <a:pt x="567" y="396"/>
                      <a:pt x="567" y="396"/>
                      <a:pt x="567" y="396"/>
                    </a:cubicBezTo>
                    <a:cubicBezTo>
                      <a:pt x="574" y="391"/>
                      <a:pt x="574" y="391"/>
                      <a:pt x="574" y="391"/>
                    </a:cubicBezTo>
                    <a:cubicBezTo>
                      <a:pt x="584" y="376"/>
                      <a:pt x="584" y="376"/>
                      <a:pt x="584" y="376"/>
                    </a:cubicBezTo>
                    <a:cubicBezTo>
                      <a:pt x="619" y="375"/>
                      <a:pt x="619" y="375"/>
                      <a:pt x="619" y="375"/>
                    </a:cubicBezTo>
                    <a:cubicBezTo>
                      <a:pt x="633" y="361"/>
                      <a:pt x="633" y="361"/>
                      <a:pt x="633" y="361"/>
                    </a:cubicBezTo>
                    <a:cubicBezTo>
                      <a:pt x="648" y="353"/>
                      <a:pt x="648" y="353"/>
                      <a:pt x="648" y="353"/>
                    </a:cubicBezTo>
                    <a:cubicBezTo>
                      <a:pt x="653" y="362"/>
                      <a:pt x="653" y="362"/>
                      <a:pt x="653" y="362"/>
                    </a:cubicBezTo>
                    <a:cubicBezTo>
                      <a:pt x="658" y="368"/>
                      <a:pt x="658" y="368"/>
                      <a:pt x="658" y="368"/>
                    </a:cubicBezTo>
                    <a:cubicBezTo>
                      <a:pt x="660" y="378"/>
                      <a:pt x="660" y="378"/>
                      <a:pt x="660" y="378"/>
                    </a:cubicBezTo>
                    <a:cubicBezTo>
                      <a:pt x="663" y="382"/>
                      <a:pt x="663" y="382"/>
                      <a:pt x="663" y="382"/>
                    </a:cubicBezTo>
                    <a:cubicBezTo>
                      <a:pt x="673" y="377"/>
                      <a:pt x="673" y="377"/>
                      <a:pt x="673" y="377"/>
                    </a:cubicBezTo>
                    <a:cubicBezTo>
                      <a:pt x="678" y="373"/>
                      <a:pt x="678" y="373"/>
                      <a:pt x="678" y="373"/>
                    </a:cubicBezTo>
                    <a:cubicBezTo>
                      <a:pt x="677" y="379"/>
                      <a:pt x="677" y="379"/>
                      <a:pt x="677" y="379"/>
                    </a:cubicBezTo>
                    <a:cubicBezTo>
                      <a:pt x="687" y="379"/>
                      <a:pt x="687" y="379"/>
                      <a:pt x="687" y="379"/>
                    </a:cubicBezTo>
                    <a:cubicBezTo>
                      <a:pt x="683" y="381"/>
                      <a:pt x="683" y="381"/>
                      <a:pt x="683" y="381"/>
                    </a:cubicBezTo>
                    <a:cubicBezTo>
                      <a:pt x="679" y="381"/>
                      <a:pt x="679" y="381"/>
                      <a:pt x="679" y="381"/>
                    </a:cubicBezTo>
                    <a:cubicBezTo>
                      <a:pt x="668" y="389"/>
                      <a:pt x="668" y="389"/>
                      <a:pt x="668" y="389"/>
                    </a:cubicBezTo>
                    <a:cubicBezTo>
                      <a:pt x="667" y="394"/>
                      <a:pt x="667" y="394"/>
                      <a:pt x="667" y="394"/>
                    </a:cubicBezTo>
                    <a:cubicBezTo>
                      <a:pt x="669" y="396"/>
                      <a:pt x="669" y="396"/>
                      <a:pt x="669" y="396"/>
                    </a:cubicBezTo>
                    <a:cubicBezTo>
                      <a:pt x="669" y="399"/>
                      <a:pt x="669" y="399"/>
                      <a:pt x="669" y="399"/>
                    </a:cubicBezTo>
                    <a:cubicBezTo>
                      <a:pt x="674" y="399"/>
                      <a:pt x="674" y="399"/>
                      <a:pt x="674" y="399"/>
                    </a:cubicBezTo>
                    <a:cubicBezTo>
                      <a:pt x="686" y="388"/>
                      <a:pt x="686" y="388"/>
                      <a:pt x="686" y="388"/>
                    </a:cubicBezTo>
                    <a:cubicBezTo>
                      <a:pt x="691" y="385"/>
                      <a:pt x="691" y="385"/>
                      <a:pt x="691" y="385"/>
                    </a:cubicBezTo>
                    <a:cubicBezTo>
                      <a:pt x="701" y="383"/>
                      <a:pt x="701" y="383"/>
                      <a:pt x="701" y="383"/>
                    </a:cubicBezTo>
                    <a:cubicBezTo>
                      <a:pt x="709" y="379"/>
                      <a:pt x="709" y="379"/>
                      <a:pt x="709" y="379"/>
                    </a:cubicBezTo>
                    <a:cubicBezTo>
                      <a:pt x="704" y="374"/>
                      <a:pt x="704" y="374"/>
                      <a:pt x="704" y="374"/>
                    </a:cubicBezTo>
                    <a:cubicBezTo>
                      <a:pt x="697" y="376"/>
                      <a:pt x="697" y="376"/>
                      <a:pt x="697" y="376"/>
                    </a:cubicBezTo>
                    <a:cubicBezTo>
                      <a:pt x="692" y="376"/>
                      <a:pt x="692" y="376"/>
                      <a:pt x="692" y="376"/>
                    </a:cubicBezTo>
                    <a:cubicBezTo>
                      <a:pt x="687" y="372"/>
                      <a:pt x="687" y="372"/>
                      <a:pt x="687" y="372"/>
                    </a:cubicBezTo>
                    <a:cubicBezTo>
                      <a:pt x="685" y="372"/>
                      <a:pt x="685" y="372"/>
                      <a:pt x="685" y="372"/>
                    </a:cubicBezTo>
                    <a:cubicBezTo>
                      <a:pt x="681" y="367"/>
                      <a:pt x="681" y="367"/>
                      <a:pt x="681" y="367"/>
                    </a:cubicBezTo>
                    <a:cubicBezTo>
                      <a:pt x="678" y="360"/>
                      <a:pt x="678" y="360"/>
                      <a:pt x="678" y="360"/>
                    </a:cubicBezTo>
                    <a:cubicBezTo>
                      <a:pt x="678" y="355"/>
                      <a:pt x="678" y="355"/>
                      <a:pt x="678" y="355"/>
                    </a:cubicBezTo>
                    <a:cubicBezTo>
                      <a:pt x="677" y="352"/>
                      <a:pt x="677" y="352"/>
                      <a:pt x="677" y="352"/>
                    </a:cubicBezTo>
                    <a:cubicBezTo>
                      <a:pt x="678" y="346"/>
                      <a:pt x="678" y="346"/>
                      <a:pt x="678" y="346"/>
                    </a:cubicBezTo>
                    <a:cubicBezTo>
                      <a:pt x="674" y="348"/>
                      <a:pt x="674" y="348"/>
                      <a:pt x="674" y="348"/>
                    </a:cubicBezTo>
                    <a:cubicBezTo>
                      <a:pt x="671" y="345"/>
                      <a:pt x="671" y="345"/>
                      <a:pt x="671" y="345"/>
                    </a:cubicBezTo>
                    <a:cubicBezTo>
                      <a:pt x="666" y="344"/>
                      <a:pt x="666" y="344"/>
                      <a:pt x="666" y="344"/>
                    </a:cubicBezTo>
                    <a:cubicBezTo>
                      <a:pt x="670" y="342"/>
                      <a:pt x="670" y="342"/>
                      <a:pt x="670" y="342"/>
                    </a:cubicBezTo>
                    <a:cubicBezTo>
                      <a:pt x="675" y="344"/>
                      <a:pt x="675" y="344"/>
                      <a:pt x="675" y="344"/>
                    </a:cubicBezTo>
                    <a:cubicBezTo>
                      <a:pt x="679" y="342"/>
                      <a:pt x="679" y="342"/>
                      <a:pt x="679" y="342"/>
                    </a:cubicBezTo>
                    <a:cubicBezTo>
                      <a:pt x="684" y="336"/>
                      <a:pt x="684" y="336"/>
                      <a:pt x="684" y="336"/>
                    </a:cubicBezTo>
                    <a:cubicBezTo>
                      <a:pt x="685" y="330"/>
                      <a:pt x="685" y="330"/>
                      <a:pt x="685" y="330"/>
                    </a:cubicBezTo>
                    <a:cubicBezTo>
                      <a:pt x="682" y="327"/>
                      <a:pt x="682" y="327"/>
                      <a:pt x="682" y="327"/>
                    </a:cubicBezTo>
                    <a:cubicBezTo>
                      <a:pt x="671" y="327"/>
                      <a:pt x="671" y="327"/>
                      <a:pt x="671" y="327"/>
                    </a:cubicBezTo>
                    <a:cubicBezTo>
                      <a:pt x="649" y="337"/>
                      <a:pt x="649" y="337"/>
                      <a:pt x="649" y="337"/>
                    </a:cubicBezTo>
                    <a:cubicBezTo>
                      <a:pt x="633" y="350"/>
                      <a:pt x="633" y="350"/>
                      <a:pt x="633" y="350"/>
                    </a:cubicBezTo>
                    <a:cubicBezTo>
                      <a:pt x="643" y="334"/>
                      <a:pt x="643" y="334"/>
                      <a:pt x="643" y="334"/>
                    </a:cubicBezTo>
                    <a:cubicBezTo>
                      <a:pt x="657" y="326"/>
                      <a:pt x="657" y="326"/>
                      <a:pt x="657" y="326"/>
                    </a:cubicBezTo>
                    <a:cubicBezTo>
                      <a:pt x="662" y="316"/>
                      <a:pt x="662" y="316"/>
                      <a:pt x="662" y="316"/>
                    </a:cubicBezTo>
                    <a:cubicBezTo>
                      <a:pt x="669" y="312"/>
                      <a:pt x="669" y="312"/>
                      <a:pt x="669" y="312"/>
                    </a:cubicBezTo>
                    <a:cubicBezTo>
                      <a:pt x="681" y="313"/>
                      <a:pt x="681" y="313"/>
                      <a:pt x="681" y="313"/>
                    </a:cubicBezTo>
                    <a:cubicBezTo>
                      <a:pt x="686" y="312"/>
                      <a:pt x="686" y="312"/>
                      <a:pt x="686" y="312"/>
                    </a:cubicBezTo>
                    <a:cubicBezTo>
                      <a:pt x="693" y="314"/>
                      <a:pt x="693" y="314"/>
                      <a:pt x="693" y="314"/>
                    </a:cubicBezTo>
                    <a:cubicBezTo>
                      <a:pt x="703" y="313"/>
                      <a:pt x="703" y="313"/>
                      <a:pt x="703" y="313"/>
                    </a:cubicBezTo>
                    <a:cubicBezTo>
                      <a:pt x="711" y="317"/>
                      <a:pt x="711" y="317"/>
                      <a:pt x="711" y="317"/>
                    </a:cubicBezTo>
                    <a:cubicBezTo>
                      <a:pt x="717" y="316"/>
                      <a:pt x="717" y="316"/>
                      <a:pt x="717" y="316"/>
                    </a:cubicBezTo>
                    <a:cubicBezTo>
                      <a:pt x="723" y="313"/>
                      <a:pt x="723" y="313"/>
                      <a:pt x="723" y="313"/>
                    </a:cubicBezTo>
                    <a:cubicBezTo>
                      <a:pt x="731" y="304"/>
                      <a:pt x="731" y="304"/>
                      <a:pt x="731" y="304"/>
                    </a:cubicBezTo>
                    <a:lnTo>
                      <a:pt x="732" y="299"/>
                    </a:lnTo>
                    <a:close/>
                    <a:moveTo>
                      <a:pt x="202" y="103"/>
                    </a:moveTo>
                    <a:cubicBezTo>
                      <a:pt x="198" y="100"/>
                      <a:pt x="198" y="100"/>
                      <a:pt x="198" y="100"/>
                    </a:cubicBezTo>
                    <a:cubicBezTo>
                      <a:pt x="183" y="112"/>
                      <a:pt x="183" y="112"/>
                      <a:pt x="183" y="112"/>
                    </a:cubicBezTo>
                    <a:cubicBezTo>
                      <a:pt x="177" y="112"/>
                      <a:pt x="177" y="112"/>
                      <a:pt x="177" y="112"/>
                    </a:cubicBezTo>
                    <a:cubicBezTo>
                      <a:pt x="177" y="110"/>
                      <a:pt x="177" y="110"/>
                      <a:pt x="177" y="110"/>
                    </a:cubicBezTo>
                    <a:cubicBezTo>
                      <a:pt x="188" y="102"/>
                      <a:pt x="188" y="102"/>
                      <a:pt x="188" y="102"/>
                    </a:cubicBezTo>
                    <a:cubicBezTo>
                      <a:pt x="188" y="99"/>
                      <a:pt x="188" y="99"/>
                      <a:pt x="188" y="99"/>
                    </a:cubicBezTo>
                    <a:cubicBezTo>
                      <a:pt x="182" y="99"/>
                      <a:pt x="182" y="99"/>
                      <a:pt x="182" y="99"/>
                    </a:cubicBezTo>
                    <a:cubicBezTo>
                      <a:pt x="177" y="101"/>
                      <a:pt x="177" y="101"/>
                      <a:pt x="177" y="101"/>
                    </a:cubicBezTo>
                    <a:cubicBezTo>
                      <a:pt x="172" y="107"/>
                      <a:pt x="172" y="107"/>
                      <a:pt x="172" y="107"/>
                    </a:cubicBezTo>
                    <a:cubicBezTo>
                      <a:pt x="170" y="107"/>
                      <a:pt x="170" y="107"/>
                      <a:pt x="170" y="107"/>
                    </a:cubicBezTo>
                    <a:cubicBezTo>
                      <a:pt x="166" y="102"/>
                      <a:pt x="166" y="102"/>
                      <a:pt x="166" y="102"/>
                    </a:cubicBezTo>
                    <a:cubicBezTo>
                      <a:pt x="159" y="102"/>
                      <a:pt x="159" y="102"/>
                      <a:pt x="159" y="102"/>
                    </a:cubicBezTo>
                    <a:cubicBezTo>
                      <a:pt x="156" y="99"/>
                      <a:pt x="156" y="99"/>
                      <a:pt x="156" y="99"/>
                    </a:cubicBezTo>
                    <a:cubicBezTo>
                      <a:pt x="161" y="96"/>
                      <a:pt x="161" y="96"/>
                      <a:pt x="161" y="96"/>
                    </a:cubicBezTo>
                    <a:cubicBezTo>
                      <a:pt x="165" y="93"/>
                      <a:pt x="168" y="91"/>
                      <a:pt x="168" y="91"/>
                    </a:cubicBezTo>
                    <a:cubicBezTo>
                      <a:pt x="169" y="91"/>
                      <a:pt x="173" y="92"/>
                      <a:pt x="179" y="93"/>
                    </a:cubicBezTo>
                    <a:cubicBezTo>
                      <a:pt x="181" y="90"/>
                      <a:pt x="181" y="90"/>
                      <a:pt x="181" y="90"/>
                    </a:cubicBezTo>
                    <a:cubicBezTo>
                      <a:pt x="180" y="88"/>
                      <a:pt x="180" y="88"/>
                      <a:pt x="180" y="88"/>
                    </a:cubicBezTo>
                    <a:cubicBezTo>
                      <a:pt x="171" y="86"/>
                      <a:pt x="171" y="86"/>
                      <a:pt x="171" y="86"/>
                    </a:cubicBezTo>
                    <a:cubicBezTo>
                      <a:pt x="167" y="87"/>
                      <a:pt x="167" y="87"/>
                      <a:pt x="167" y="87"/>
                    </a:cubicBezTo>
                    <a:cubicBezTo>
                      <a:pt x="155" y="87"/>
                      <a:pt x="155" y="87"/>
                      <a:pt x="155" y="87"/>
                    </a:cubicBezTo>
                    <a:cubicBezTo>
                      <a:pt x="153" y="87"/>
                      <a:pt x="153" y="87"/>
                      <a:pt x="153" y="87"/>
                    </a:cubicBezTo>
                    <a:cubicBezTo>
                      <a:pt x="169" y="78"/>
                      <a:pt x="169" y="78"/>
                      <a:pt x="169" y="78"/>
                    </a:cubicBezTo>
                    <a:cubicBezTo>
                      <a:pt x="180" y="77"/>
                      <a:pt x="180" y="77"/>
                      <a:pt x="180" y="77"/>
                    </a:cubicBezTo>
                    <a:cubicBezTo>
                      <a:pt x="196" y="67"/>
                      <a:pt x="196" y="67"/>
                      <a:pt x="196" y="67"/>
                    </a:cubicBezTo>
                    <a:cubicBezTo>
                      <a:pt x="203" y="67"/>
                      <a:pt x="203" y="67"/>
                      <a:pt x="203" y="67"/>
                    </a:cubicBezTo>
                    <a:cubicBezTo>
                      <a:pt x="203" y="70"/>
                      <a:pt x="203" y="70"/>
                      <a:pt x="203" y="70"/>
                    </a:cubicBezTo>
                    <a:cubicBezTo>
                      <a:pt x="191" y="81"/>
                      <a:pt x="191" y="81"/>
                      <a:pt x="191" y="81"/>
                    </a:cubicBezTo>
                    <a:cubicBezTo>
                      <a:pt x="191" y="84"/>
                      <a:pt x="191" y="84"/>
                      <a:pt x="191" y="84"/>
                    </a:cubicBezTo>
                    <a:cubicBezTo>
                      <a:pt x="197" y="87"/>
                      <a:pt x="197" y="87"/>
                      <a:pt x="197" y="87"/>
                    </a:cubicBezTo>
                    <a:cubicBezTo>
                      <a:pt x="207" y="86"/>
                      <a:pt x="207" y="86"/>
                      <a:pt x="207" y="86"/>
                    </a:cubicBezTo>
                    <a:cubicBezTo>
                      <a:pt x="211" y="81"/>
                      <a:pt x="213" y="79"/>
                      <a:pt x="214" y="79"/>
                    </a:cubicBezTo>
                    <a:cubicBezTo>
                      <a:pt x="220" y="79"/>
                      <a:pt x="220" y="79"/>
                      <a:pt x="220" y="79"/>
                    </a:cubicBezTo>
                    <a:cubicBezTo>
                      <a:pt x="205" y="103"/>
                      <a:pt x="205" y="103"/>
                      <a:pt x="205" y="103"/>
                    </a:cubicBezTo>
                    <a:lnTo>
                      <a:pt x="202" y="103"/>
                    </a:lnTo>
                    <a:close/>
                    <a:moveTo>
                      <a:pt x="273" y="158"/>
                    </a:moveTo>
                    <a:cubicBezTo>
                      <a:pt x="259" y="159"/>
                      <a:pt x="259" y="159"/>
                      <a:pt x="259" y="159"/>
                    </a:cubicBezTo>
                    <a:cubicBezTo>
                      <a:pt x="253" y="168"/>
                      <a:pt x="253" y="168"/>
                      <a:pt x="253" y="168"/>
                    </a:cubicBezTo>
                    <a:cubicBezTo>
                      <a:pt x="250" y="168"/>
                      <a:pt x="250" y="168"/>
                      <a:pt x="250" y="168"/>
                    </a:cubicBezTo>
                    <a:cubicBezTo>
                      <a:pt x="239" y="167"/>
                      <a:pt x="239" y="167"/>
                      <a:pt x="239" y="167"/>
                    </a:cubicBezTo>
                    <a:cubicBezTo>
                      <a:pt x="235" y="171"/>
                      <a:pt x="235" y="171"/>
                      <a:pt x="235" y="171"/>
                    </a:cubicBezTo>
                    <a:cubicBezTo>
                      <a:pt x="221" y="171"/>
                      <a:pt x="221" y="171"/>
                      <a:pt x="221" y="171"/>
                    </a:cubicBezTo>
                    <a:cubicBezTo>
                      <a:pt x="213" y="164"/>
                      <a:pt x="213" y="164"/>
                      <a:pt x="213" y="164"/>
                    </a:cubicBezTo>
                    <a:cubicBezTo>
                      <a:pt x="208" y="161"/>
                      <a:pt x="208" y="161"/>
                      <a:pt x="208" y="161"/>
                    </a:cubicBezTo>
                    <a:cubicBezTo>
                      <a:pt x="208" y="160"/>
                      <a:pt x="208" y="160"/>
                      <a:pt x="208" y="160"/>
                    </a:cubicBezTo>
                    <a:cubicBezTo>
                      <a:pt x="221" y="161"/>
                      <a:pt x="221" y="161"/>
                      <a:pt x="221" y="161"/>
                    </a:cubicBezTo>
                    <a:cubicBezTo>
                      <a:pt x="224" y="157"/>
                      <a:pt x="224" y="157"/>
                      <a:pt x="224" y="157"/>
                    </a:cubicBezTo>
                    <a:cubicBezTo>
                      <a:pt x="232" y="156"/>
                      <a:pt x="232" y="156"/>
                      <a:pt x="232" y="156"/>
                    </a:cubicBezTo>
                    <a:cubicBezTo>
                      <a:pt x="233" y="154"/>
                      <a:pt x="233" y="154"/>
                      <a:pt x="233" y="154"/>
                    </a:cubicBezTo>
                    <a:cubicBezTo>
                      <a:pt x="223" y="138"/>
                      <a:pt x="223" y="138"/>
                      <a:pt x="223" y="138"/>
                    </a:cubicBezTo>
                    <a:cubicBezTo>
                      <a:pt x="224" y="135"/>
                      <a:pt x="224" y="135"/>
                      <a:pt x="224" y="135"/>
                    </a:cubicBezTo>
                    <a:cubicBezTo>
                      <a:pt x="231" y="140"/>
                      <a:pt x="231" y="140"/>
                      <a:pt x="231" y="140"/>
                    </a:cubicBezTo>
                    <a:cubicBezTo>
                      <a:pt x="234" y="141"/>
                      <a:pt x="234" y="141"/>
                      <a:pt x="234" y="141"/>
                    </a:cubicBezTo>
                    <a:cubicBezTo>
                      <a:pt x="236" y="146"/>
                      <a:pt x="236" y="146"/>
                      <a:pt x="236" y="146"/>
                    </a:cubicBezTo>
                    <a:cubicBezTo>
                      <a:pt x="249" y="154"/>
                      <a:pt x="249" y="154"/>
                      <a:pt x="249" y="154"/>
                    </a:cubicBezTo>
                    <a:cubicBezTo>
                      <a:pt x="253" y="154"/>
                      <a:pt x="255" y="154"/>
                      <a:pt x="255" y="154"/>
                    </a:cubicBezTo>
                    <a:cubicBezTo>
                      <a:pt x="256" y="153"/>
                      <a:pt x="258" y="152"/>
                      <a:pt x="260" y="150"/>
                    </a:cubicBezTo>
                    <a:cubicBezTo>
                      <a:pt x="261" y="150"/>
                      <a:pt x="265" y="150"/>
                      <a:pt x="272" y="150"/>
                    </a:cubicBezTo>
                    <a:cubicBezTo>
                      <a:pt x="285" y="153"/>
                      <a:pt x="285" y="153"/>
                      <a:pt x="285" y="153"/>
                    </a:cubicBezTo>
                    <a:lnTo>
                      <a:pt x="273" y="158"/>
                    </a:lnTo>
                    <a:close/>
                    <a:moveTo>
                      <a:pt x="403" y="308"/>
                    </a:moveTo>
                    <a:cubicBezTo>
                      <a:pt x="395" y="313"/>
                      <a:pt x="395" y="313"/>
                      <a:pt x="395" y="313"/>
                    </a:cubicBezTo>
                    <a:cubicBezTo>
                      <a:pt x="394" y="309"/>
                      <a:pt x="394" y="309"/>
                      <a:pt x="394" y="309"/>
                    </a:cubicBezTo>
                    <a:cubicBezTo>
                      <a:pt x="396" y="302"/>
                      <a:pt x="396" y="302"/>
                      <a:pt x="396" y="302"/>
                    </a:cubicBezTo>
                    <a:cubicBezTo>
                      <a:pt x="391" y="294"/>
                      <a:pt x="391" y="294"/>
                      <a:pt x="391" y="294"/>
                    </a:cubicBezTo>
                    <a:cubicBezTo>
                      <a:pt x="387" y="297"/>
                      <a:pt x="387" y="297"/>
                      <a:pt x="387" y="297"/>
                    </a:cubicBezTo>
                    <a:cubicBezTo>
                      <a:pt x="380" y="286"/>
                      <a:pt x="380" y="286"/>
                      <a:pt x="380" y="286"/>
                    </a:cubicBezTo>
                    <a:cubicBezTo>
                      <a:pt x="381" y="281"/>
                      <a:pt x="381" y="281"/>
                      <a:pt x="381" y="281"/>
                    </a:cubicBezTo>
                    <a:cubicBezTo>
                      <a:pt x="375" y="273"/>
                      <a:pt x="375" y="273"/>
                      <a:pt x="375" y="273"/>
                    </a:cubicBezTo>
                    <a:cubicBezTo>
                      <a:pt x="375" y="270"/>
                      <a:pt x="375" y="270"/>
                      <a:pt x="375" y="270"/>
                    </a:cubicBezTo>
                    <a:cubicBezTo>
                      <a:pt x="385" y="258"/>
                      <a:pt x="385" y="258"/>
                      <a:pt x="385" y="258"/>
                    </a:cubicBezTo>
                    <a:cubicBezTo>
                      <a:pt x="386" y="274"/>
                      <a:pt x="386" y="274"/>
                      <a:pt x="386" y="274"/>
                    </a:cubicBezTo>
                    <a:cubicBezTo>
                      <a:pt x="397" y="287"/>
                      <a:pt x="397" y="287"/>
                      <a:pt x="397" y="287"/>
                    </a:cubicBezTo>
                    <a:cubicBezTo>
                      <a:pt x="398" y="293"/>
                      <a:pt x="398" y="293"/>
                      <a:pt x="398" y="293"/>
                    </a:cubicBezTo>
                    <a:cubicBezTo>
                      <a:pt x="404" y="300"/>
                      <a:pt x="404" y="300"/>
                      <a:pt x="404" y="300"/>
                    </a:cubicBezTo>
                    <a:lnTo>
                      <a:pt x="403" y="30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57" name="Rectangle 356">
            <a:extLst>
              <a:ext uri="{FF2B5EF4-FFF2-40B4-BE49-F238E27FC236}">
                <a16:creationId xmlns:a16="http://schemas.microsoft.com/office/drawing/2014/main" id="{0222753A-9D18-2035-235B-D2DE7CC4A7F1}"/>
              </a:ext>
            </a:extLst>
          </p:cNvPr>
          <p:cNvSpPr/>
          <p:nvPr/>
        </p:nvSpPr>
        <p:spPr>
          <a:xfrm>
            <a:off x="1048457" y="4261140"/>
            <a:ext cx="179645" cy="178436"/>
          </a:xfrm>
          <a:prstGeom prst="rect">
            <a:avLst/>
          </a:prstGeom>
          <a:solidFill>
            <a:srgbClr val="7126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7126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8" name="Espace réservé du contenu 3">
            <a:extLst>
              <a:ext uri="{FF2B5EF4-FFF2-40B4-BE49-F238E27FC236}">
                <a16:creationId xmlns:a16="http://schemas.microsoft.com/office/drawing/2014/main" id="{82404D74-77D3-C967-2448-30F83BC6D70F}"/>
              </a:ext>
            </a:extLst>
          </p:cNvPr>
          <p:cNvSpPr txBox="1">
            <a:spLocks/>
          </p:cNvSpPr>
          <p:nvPr/>
        </p:nvSpPr>
        <p:spPr>
          <a:xfrm>
            <a:off x="1192402" y="4466838"/>
            <a:ext cx="771244" cy="267692"/>
          </a:xfrm>
          <a:prstGeom prst="rect">
            <a:avLst/>
          </a:prstGeom>
        </p:spPr>
        <p:txBody>
          <a:bodyPr/>
          <a:lstStyle>
            <a:lvl1pPr marL="182880" indent="-18288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Font typeface="Wingdings" pitchFamily="2" charset="2"/>
              <a:buChar char="§"/>
              <a:defRPr sz="140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0075" indent="-18288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SzPct val="120000"/>
              <a:buFont typeface="Calibri" panose="020F0502020204030204" pitchFamily="34" charset="0"/>
              <a:buChar char="–"/>
              <a:defRPr sz="120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42975" indent="-18288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Font typeface="Calibri" panose="020F0502020204030204" pitchFamily="34" charset="0"/>
              <a:buChar char="◦"/>
              <a:defRPr sz="105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0000"/>
              </a:buClr>
              <a:buFont typeface="Calibri" panose="020F0502020204030204" pitchFamily="34" charset="0"/>
              <a:buChar char="◦"/>
              <a:defRPr sz="135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0000"/>
              </a:buClr>
              <a:buFont typeface="Calibri" panose="020F0502020204030204" pitchFamily="34" charset="0"/>
              <a:buChar char="◦"/>
              <a:defRPr sz="135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Caption 2</a:t>
            </a:r>
          </a:p>
        </p:txBody>
      </p:sp>
      <p:sp>
        <p:nvSpPr>
          <p:cNvPr id="359" name="Rectangle 358">
            <a:extLst>
              <a:ext uri="{FF2B5EF4-FFF2-40B4-BE49-F238E27FC236}">
                <a16:creationId xmlns:a16="http://schemas.microsoft.com/office/drawing/2014/main" id="{F5BB0638-DF8C-3840-3D22-F06E8D78FCC5}"/>
              </a:ext>
            </a:extLst>
          </p:cNvPr>
          <p:cNvSpPr/>
          <p:nvPr/>
        </p:nvSpPr>
        <p:spPr>
          <a:xfrm>
            <a:off x="1048457" y="4505044"/>
            <a:ext cx="179645" cy="178436"/>
          </a:xfrm>
          <a:prstGeom prst="rect">
            <a:avLst/>
          </a:prstGeom>
          <a:solidFill>
            <a:srgbClr val="00C1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0" name="Espace réservé du contenu 3">
            <a:extLst>
              <a:ext uri="{FF2B5EF4-FFF2-40B4-BE49-F238E27FC236}">
                <a16:creationId xmlns:a16="http://schemas.microsoft.com/office/drawing/2014/main" id="{9F83A7C0-8439-241D-CF85-232D1D164C0E}"/>
              </a:ext>
            </a:extLst>
          </p:cNvPr>
          <p:cNvSpPr txBox="1">
            <a:spLocks/>
          </p:cNvSpPr>
          <p:nvPr/>
        </p:nvSpPr>
        <p:spPr>
          <a:xfrm>
            <a:off x="1197020" y="4716064"/>
            <a:ext cx="771244" cy="267692"/>
          </a:xfrm>
          <a:prstGeom prst="rect">
            <a:avLst/>
          </a:prstGeom>
        </p:spPr>
        <p:txBody>
          <a:bodyPr/>
          <a:lstStyle>
            <a:lvl1pPr marL="182880" indent="-18288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Font typeface="Wingdings" pitchFamily="2" charset="2"/>
              <a:buChar char="§"/>
              <a:defRPr sz="140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0075" indent="-18288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SzPct val="120000"/>
              <a:buFont typeface="Calibri" panose="020F0502020204030204" pitchFamily="34" charset="0"/>
              <a:buChar char="–"/>
              <a:defRPr sz="120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42975" indent="-18288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Font typeface="Calibri" panose="020F0502020204030204" pitchFamily="34" charset="0"/>
              <a:buChar char="◦"/>
              <a:defRPr sz="105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0000"/>
              </a:buClr>
              <a:buFont typeface="Calibri" panose="020F0502020204030204" pitchFamily="34" charset="0"/>
              <a:buChar char="◦"/>
              <a:defRPr sz="135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0000"/>
              </a:buClr>
              <a:buFont typeface="Calibri" panose="020F0502020204030204" pitchFamily="34" charset="0"/>
              <a:buChar char="◦"/>
              <a:defRPr sz="135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Caption 3</a:t>
            </a:r>
          </a:p>
        </p:txBody>
      </p:sp>
      <p:sp>
        <p:nvSpPr>
          <p:cNvPr id="361" name="Rectangle 360">
            <a:extLst>
              <a:ext uri="{FF2B5EF4-FFF2-40B4-BE49-F238E27FC236}">
                <a16:creationId xmlns:a16="http://schemas.microsoft.com/office/drawing/2014/main" id="{FD3D9EF8-EE54-59B6-1A05-22C3B0B870D9}"/>
              </a:ext>
            </a:extLst>
          </p:cNvPr>
          <p:cNvSpPr/>
          <p:nvPr/>
        </p:nvSpPr>
        <p:spPr>
          <a:xfrm>
            <a:off x="1053075" y="4754270"/>
            <a:ext cx="179645" cy="178436"/>
          </a:xfrm>
          <a:prstGeom prst="rect">
            <a:avLst/>
          </a:prstGeom>
          <a:solidFill>
            <a:srgbClr val="FF779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62" name="Graphique 361" descr="Repère avec un remplissage uni">
            <a:extLst>
              <a:ext uri="{FF2B5EF4-FFF2-40B4-BE49-F238E27FC236}">
                <a16:creationId xmlns:a16="http://schemas.microsoft.com/office/drawing/2014/main" id="{EA5CEE8B-F27C-D296-65D6-267DF05C9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4566" y="3278686"/>
            <a:ext cx="569167" cy="569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3" name="Graphique 362" descr="Repère avec un remplissage uni">
            <a:extLst>
              <a:ext uri="{FF2B5EF4-FFF2-40B4-BE49-F238E27FC236}">
                <a16:creationId xmlns:a16="http://schemas.microsoft.com/office/drawing/2014/main" id="{BDE96A66-C614-DF70-FC94-737B742F5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2129" y="2731598"/>
            <a:ext cx="569167" cy="569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4" name="Graphique 363" descr="Repère avec un remplissage uni">
            <a:extLst>
              <a:ext uri="{FF2B5EF4-FFF2-40B4-BE49-F238E27FC236}">
                <a16:creationId xmlns:a16="http://schemas.microsoft.com/office/drawing/2014/main" id="{7542E545-CA46-684D-39ED-C1C21FB00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5002" y="4414156"/>
            <a:ext cx="569167" cy="569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6735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482980E-9FD1-16DB-BECE-3A3165D0C9D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World map – solid shape</a:t>
            </a:r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296FB7C4-F676-9C79-35E1-ED9C8156F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53400" y="1627711"/>
            <a:ext cx="7926326" cy="4480094"/>
          </a:xfrm>
          <a:prstGeom prst="rect">
            <a:avLst/>
          </a:prstGeom>
        </p:spPr>
      </p:pic>
      <p:pic>
        <p:nvPicPr>
          <p:cNvPr id="3" name="Graphique 2" descr="Repère avec un remplissage uni">
            <a:extLst>
              <a:ext uri="{FF2B5EF4-FFF2-40B4-BE49-F238E27FC236}">
                <a16:creationId xmlns:a16="http://schemas.microsoft.com/office/drawing/2014/main" id="{12F8DFF8-D08D-6235-6A6F-5B3ED0FB5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69702" y="3101706"/>
            <a:ext cx="569167" cy="569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phique 3" descr="Repère avec un remplissage uni">
            <a:extLst>
              <a:ext uri="{FF2B5EF4-FFF2-40B4-BE49-F238E27FC236}">
                <a16:creationId xmlns:a16="http://schemas.microsoft.com/office/drawing/2014/main" id="{1F3C4C8F-DE3C-6891-8D5E-D888CC2595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7265" y="2554618"/>
            <a:ext cx="569167" cy="569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phique 5" descr="Repère avec un remplissage uni">
            <a:extLst>
              <a:ext uri="{FF2B5EF4-FFF2-40B4-BE49-F238E27FC236}">
                <a16:creationId xmlns:a16="http://schemas.microsoft.com/office/drawing/2014/main" id="{8018E626-A4DE-5CE5-C4E8-C8CF152345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0138" y="4237176"/>
            <a:ext cx="569167" cy="569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Connector 20">
            <a:extLst>
              <a:ext uri="{FF2B5EF4-FFF2-40B4-BE49-F238E27FC236}">
                <a16:creationId xmlns:a16="http://schemas.microsoft.com/office/drawing/2014/main" id="{0A075E1D-6F5A-F9A0-8209-9D9842854669}"/>
              </a:ext>
            </a:extLst>
          </p:cNvPr>
          <p:cNvCxnSpPr>
            <a:cxnSpLocks/>
          </p:cNvCxnSpPr>
          <p:nvPr/>
        </p:nvCxnSpPr>
        <p:spPr>
          <a:xfrm flipH="1">
            <a:off x="8232095" y="3945134"/>
            <a:ext cx="13641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C81352E3-6B0E-A364-A6E7-079A97C39CD0}"/>
              </a:ext>
            </a:extLst>
          </p:cNvPr>
          <p:cNvSpPr txBox="1"/>
          <p:nvPr/>
        </p:nvSpPr>
        <p:spPr>
          <a:xfrm>
            <a:off x="9688545" y="3734819"/>
            <a:ext cx="88334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Asia</a:t>
            </a:r>
          </a:p>
          <a:p>
            <a:pPr lvl="0">
              <a:defRPr/>
            </a:pPr>
            <a:r>
              <a:rPr lang="fr-FR" sz="700" err="1"/>
              <a:t>Your</a:t>
            </a:r>
            <a:r>
              <a:rPr lang="fr-FR" sz="700"/>
              <a:t> </a:t>
            </a:r>
            <a:r>
              <a:rPr lang="fr-FR" sz="700" err="1"/>
              <a:t>text</a:t>
            </a:r>
            <a:r>
              <a:rPr lang="fr-FR" sz="700"/>
              <a:t> </a:t>
            </a:r>
            <a:r>
              <a:rPr lang="fr-FR" sz="700" err="1"/>
              <a:t>here</a:t>
            </a:r>
            <a:endParaRPr lang="fr-FR" sz="700"/>
          </a:p>
        </p:txBody>
      </p:sp>
      <p:cxnSp>
        <p:nvCxnSpPr>
          <p:cNvPr id="9" name="Straight Connector 20">
            <a:extLst>
              <a:ext uri="{FF2B5EF4-FFF2-40B4-BE49-F238E27FC236}">
                <a16:creationId xmlns:a16="http://schemas.microsoft.com/office/drawing/2014/main" id="{AB6E3113-57E9-C8E7-BCFA-C50F280C81B8}"/>
              </a:ext>
            </a:extLst>
          </p:cNvPr>
          <p:cNvCxnSpPr>
            <a:cxnSpLocks/>
          </p:cNvCxnSpPr>
          <p:nvPr/>
        </p:nvCxnSpPr>
        <p:spPr>
          <a:xfrm flipH="1">
            <a:off x="6478555" y="3058841"/>
            <a:ext cx="33143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27FFEC88-C911-39B2-9ED0-30AF4717FA23}"/>
              </a:ext>
            </a:extLst>
          </p:cNvPr>
          <p:cNvSpPr txBox="1"/>
          <p:nvPr/>
        </p:nvSpPr>
        <p:spPr>
          <a:xfrm>
            <a:off x="9893189" y="2856189"/>
            <a:ext cx="832599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Europe</a:t>
            </a:r>
          </a:p>
          <a:p>
            <a:pPr lvl="0">
              <a:defRPr/>
            </a:pPr>
            <a:r>
              <a:rPr lang="fr-FR" sz="700" err="1"/>
              <a:t>Your</a:t>
            </a:r>
            <a:r>
              <a:rPr lang="fr-FR" sz="700"/>
              <a:t> </a:t>
            </a:r>
            <a:r>
              <a:rPr lang="fr-FR" sz="700" err="1"/>
              <a:t>text</a:t>
            </a:r>
            <a:r>
              <a:rPr lang="fr-FR" sz="700"/>
              <a:t> </a:t>
            </a:r>
            <a:r>
              <a:rPr lang="fr-FR" sz="700" err="1"/>
              <a:t>here</a:t>
            </a:r>
            <a:endParaRPr lang="fr-FR" sz="700"/>
          </a:p>
        </p:txBody>
      </p:sp>
      <p:cxnSp>
        <p:nvCxnSpPr>
          <p:cNvPr id="11" name="Straight Connector 20">
            <a:extLst>
              <a:ext uri="{FF2B5EF4-FFF2-40B4-BE49-F238E27FC236}">
                <a16:creationId xmlns:a16="http://schemas.microsoft.com/office/drawing/2014/main" id="{61F63051-6A89-9A65-2559-BC1012A5D04F}"/>
              </a:ext>
            </a:extLst>
          </p:cNvPr>
          <p:cNvCxnSpPr>
            <a:cxnSpLocks/>
          </p:cNvCxnSpPr>
          <p:nvPr/>
        </p:nvCxnSpPr>
        <p:spPr>
          <a:xfrm flipH="1">
            <a:off x="2061785" y="2940781"/>
            <a:ext cx="14360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C0D6D73E-666C-535F-6655-88F2F08635DA}"/>
              </a:ext>
            </a:extLst>
          </p:cNvPr>
          <p:cNvSpPr txBox="1"/>
          <p:nvPr/>
        </p:nvSpPr>
        <p:spPr>
          <a:xfrm>
            <a:off x="1291374" y="2697204"/>
            <a:ext cx="750526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/>
              <a:t>C</a:t>
            </a:r>
            <a:r>
              <a:rPr kumimoji="0" lang="fr-FR" sz="10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anada</a:t>
            </a:r>
            <a:endParaRPr kumimoji="0" lang="fr-FR" sz="1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Your</a:t>
            </a:r>
            <a:r>
              <a:rPr kumimoji="0" lang="fr-FR" sz="7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r-FR" sz="7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text</a:t>
            </a:r>
            <a:r>
              <a:rPr kumimoji="0" lang="fr-FR" sz="7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r-FR" sz="7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here</a:t>
            </a:r>
            <a:endParaRPr kumimoji="0" lang="fr-FR" sz="7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3" name="Straight Connector 27">
            <a:extLst>
              <a:ext uri="{FF2B5EF4-FFF2-40B4-BE49-F238E27FC236}">
                <a16:creationId xmlns:a16="http://schemas.microsoft.com/office/drawing/2014/main" id="{950232B6-8DAD-A997-9520-2829C10E5D96}"/>
              </a:ext>
            </a:extLst>
          </p:cNvPr>
          <p:cNvCxnSpPr>
            <a:cxnSpLocks/>
          </p:cNvCxnSpPr>
          <p:nvPr/>
        </p:nvCxnSpPr>
        <p:spPr>
          <a:xfrm flipH="1">
            <a:off x="2779805" y="3429000"/>
            <a:ext cx="77136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9CBE9B29-BE6D-5C35-420C-4F25E82085E3}"/>
              </a:ext>
            </a:extLst>
          </p:cNvPr>
          <p:cNvSpPr txBox="1"/>
          <p:nvPr/>
        </p:nvSpPr>
        <p:spPr>
          <a:xfrm>
            <a:off x="1878138" y="3241572"/>
            <a:ext cx="88334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USA</a:t>
            </a:r>
            <a:endParaRPr kumimoji="0" lang="fr-FR" sz="1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lvl="0" algn="r">
              <a:defRPr/>
            </a:pPr>
            <a:r>
              <a:rPr lang="fr-FR" sz="600" err="1"/>
              <a:t>Your</a:t>
            </a:r>
            <a:r>
              <a:rPr lang="fr-FR" sz="600"/>
              <a:t> </a:t>
            </a:r>
            <a:r>
              <a:rPr lang="fr-FR" sz="600" err="1"/>
              <a:t>text</a:t>
            </a:r>
            <a:r>
              <a:rPr lang="fr-FR" sz="600"/>
              <a:t> </a:t>
            </a:r>
            <a:r>
              <a:rPr lang="fr-FR" sz="600" err="1"/>
              <a:t>here</a:t>
            </a:r>
            <a:endParaRPr lang="fr-FR" sz="60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B9AB688-F991-955F-D104-9BE82E9D662A}"/>
              </a:ext>
            </a:extLst>
          </p:cNvPr>
          <p:cNvSpPr txBox="1"/>
          <p:nvPr/>
        </p:nvSpPr>
        <p:spPr>
          <a:xfrm>
            <a:off x="2100754" y="4619781"/>
            <a:ext cx="1278813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050"/>
              <a:t>South America </a:t>
            </a:r>
            <a:br>
              <a:rPr kumimoji="0" lang="fr-FR" sz="10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</a:br>
            <a:r>
              <a:rPr lang="fr-FR" sz="700" err="1"/>
              <a:t>Your</a:t>
            </a:r>
            <a:r>
              <a:rPr lang="fr-FR" sz="700"/>
              <a:t> </a:t>
            </a:r>
            <a:r>
              <a:rPr lang="fr-FR" sz="700" err="1"/>
              <a:t>text</a:t>
            </a:r>
            <a:r>
              <a:rPr lang="fr-FR" sz="700"/>
              <a:t> </a:t>
            </a:r>
            <a:r>
              <a:rPr lang="fr-FR" sz="700" err="1"/>
              <a:t>here</a:t>
            </a:r>
            <a:endParaRPr lang="fr-FR" sz="1050"/>
          </a:p>
        </p:txBody>
      </p:sp>
      <p:cxnSp>
        <p:nvCxnSpPr>
          <p:cNvPr id="16" name="Straight Connector 27">
            <a:extLst>
              <a:ext uri="{FF2B5EF4-FFF2-40B4-BE49-F238E27FC236}">
                <a16:creationId xmlns:a16="http://schemas.microsoft.com/office/drawing/2014/main" id="{A2216BFD-5551-AB65-98FA-68CC6D71741C}"/>
              </a:ext>
            </a:extLst>
          </p:cNvPr>
          <p:cNvCxnSpPr>
            <a:cxnSpLocks/>
          </p:cNvCxnSpPr>
          <p:nvPr/>
        </p:nvCxnSpPr>
        <p:spPr>
          <a:xfrm flipH="1">
            <a:off x="3419885" y="4800600"/>
            <a:ext cx="11502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584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482980E-9FD1-16DB-BECE-3A3165D0C9D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Icons set</a:t>
            </a:r>
          </a:p>
        </p:txBody>
      </p:sp>
      <p:pic>
        <p:nvPicPr>
          <p:cNvPr id="39" name="Picture 96">
            <a:extLst>
              <a:ext uri="{FF2B5EF4-FFF2-40B4-BE49-F238E27FC236}">
                <a16:creationId xmlns:a16="http://schemas.microsoft.com/office/drawing/2014/main" id="{47358DCD-870A-69A3-A9AF-D5D19B3DA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68" y="1689714"/>
            <a:ext cx="456356" cy="456356"/>
          </a:xfrm>
          <a:prstGeom prst="rect">
            <a:avLst/>
          </a:prstGeom>
        </p:spPr>
      </p:pic>
      <p:pic>
        <p:nvPicPr>
          <p:cNvPr id="40" name="Picture 97">
            <a:extLst>
              <a:ext uri="{FF2B5EF4-FFF2-40B4-BE49-F238E27FC236}">
                <a16:creationId xmlns:a16="http://schemas.microsoft.com/office/drawing/2014/main" id="{C1DE6718-3649-294B-19D6-343A569EA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137" y="1689714"/>
            <a:ext cx="456356" cy="456356"/>
          </a:xfrm>
          <a:prstGeom prst="rect">
            <a:avLst/>
          </a:prstGeom>
        </p:spPr>
      </p:pic>
      <p:pic>
        <p:nvPicPr>
          <p:cNvPr id="41" name="Picture 98">
            <a:extLst>
              <a:ext uri="{FF2B5EF4-FFF2-40B4-BE49-F238E27FC236}">
                <a16:creationId xmlns:a16="http://schemas.microsoft.com/office/drawing/2014/main" id="{3E1834AA-DF0D-0698-F01A-FCB20EB28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106" y="1689714"/>
            <a:ext cx="456356" cy="456356"/>
          </a:xfrm>
          <a:prstGeom prst="rect">
            <a:avLst/>
          </a:prstGeom>
        </p:spPr>
      </p:pic>
      <p:pic>
        <p:nvPicPr>
          <p:cNvPr id="42" name="Picture 99">
            <a:extLst>
              <a:ext uri="{FF2B5EF4-FFF2-40B4-BE49-F238E27FC236}">
                <a16:creationId xmlns:a16="http://schemas.microsoft.com/office/drawing/2014/main" id="{7364F576-3B7C-167E-E017-D23620BF6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075" y="1689714"/>
            <a:ext cx="456356" cy="456356"/>
          </a:xfrm>
          <a:prstGeom prst="rect">
            <a:avLst/>
          </a:prstGeom>
        </p:spPr>
      </p:pic>
      <p:pic>
        <p:nvPicPr>
          <p:cNvPr id="43" name="Picture 100">
            <a:extLst>
              <a:ext uri="{FF2B5EF4-FFF2-40B4-BE49-F238E27FC236}">
                <a16:creationId xmlns:a16="http://schemas.microsoft.com/office/drawing/2014/main" id="{B27152F9-35C4-C241-4C42-D1BD69D083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7044" y="1689714"/>
            <a:ext cx="456356" cy="456356"/>
          </a:xfrm>
          <a:prstGeom prst="rect">
            <a:avLst/>
          </a:prstGeom>
        </p:spPr>
      </p:pic>
      <p:pic>
        <p:nvPicPr>
          <p:cNvPr id="44" name="Picture 101">
            <a:extLst>
              <a:ext uri="{FF2B5EF4-FFF2-40B4-BE49-F238E27FC236}">
                <a16:creationId xmlns:a16="http://schemas.microsoft.com/office/drawing/2014/main" id="{9F0B5A0C-AB4B-6DAC-E3EB-1431AF46F8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2013" y="1689714"/>
            <a:ext cx="456356" cy="456356"/>
          </a:xfrm>
          <a:prstGeom prst="rect">
            <a:avLst/>
          </a:prstGeom>
        </p:spPr>
      </p:pic>
      <p:pic>
        <p:nvPicPr>
          <p:cNvPr id="45" name="Picture 102">
            <a:extLst>
              <a:ext uri="{FF2B5EF4-FFF2-40B4-BE49-F238E27FC236}">
                <a16:creationId xmlns:a16="http://schemas.microsoft.com/office/drawing/2014/main" id="{B22FDC9D-2D2B-257F-9838-DD364038C5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6982" y="1689714"/>
            <a:ext cx="456356" cy="456356"/>
          </a:xfrm>
          <a:prstGeom prst="rect">
            <a:avLst/>
          </a:prstGeom>
        </p:spPr>
      </p:pic>
      <p:pic>
        <p:nvPicPr>
          <p:cNvPr id="46" name="Picture 103">
            <a:extLst>
              <a:ext uri="{FF2B5EF4-FFF2-40B4-BE49-F238E27FC236}">
                <a16:creationId xmlns:a16="http://schemas.microsoft.com/office/drawing/2014/main" id="{84B9417D-F19C-FDF1-7163-211DDB6862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1951" y="1689714"/>
            <a:ext cx="456356" cy="456356"/>
          </a:xfrm>
          <a:prstGeom prst="rect">
            <a:avLst/>
          </a:prstGeom>
        </p:spPr>
      </p:pic>
      <p:pic>
        <p:nvPicPr>
          <p:cNvPr id="47" name="Picture 104">
            <a:extLst>
              <a:ext uri="{FF2B5EF4-FFF2-40B4-BE49-F238E27FC236}">
                <a16:creationId xmlns:a16="http://schemas.microsoft.com/office/drawing/2014/main" id="{4761878C-E4AE-A1B5-A1F7-13F4EB920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26920" y="1689714"/>
            <a:ext cx="456356" cy="456356"/>
          </a:xfrm>
          <a:prstGeom prst="rect">
            <a:avLst/>
          </a:prstGeom>
        </p:spPr>
      </p:pic>
      <p:pic>
        <p:nvPicPr>
          <p:cNvPr id="48" name="Picture 105">
            <a:extLst>
              <a:ext uri="{FF2B5EF4-FFF2-40B4-BE49-F238E27FC236}">
                <a16:creationId xmlns:a16="http://schemas.microsoft.com/office/drawing/2014/main" id="{B245AA5C-AB48-B00D-397C-A7D358C3F5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41891" y="1689714"/>
            <a:ext cx="456356" cy="456356"/>
          </a:xfrm>
          <a:prstGeom prst="rect">
            <a:avLst/>
          </a:prstGeom>
        </p:spPr>
      </p:pic>
      <p:pic>
        <p:nvPicPr>
          <p:cNvPr id="49" name="Picture 134">
            <a:extLst>
              <a:ext uri="{FF2B5EF4-FFF2-40B4-BE49-F238E27FC236}">
                <a16:creationId xmlns:a16="http://schemas.microsoft.com/office/drawing/2014/main" id="{61D06EAF-1285-3D76-61B4-A14E78F25E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896" y="2824376"/>
            <a:ext cx="450058" cy="450058"/>
          </a:xfrm>
          <a:prstGeom prst="rect">
            <a:avLst/>
          </a:prstGeom>
        </p:spPr>
      </p:pic>
      <p:pic>
        <p:nvPicPr>
          <p:cNvPr id="50" name="Picture 135">
            <a:extLst>
              <a:ext uri="{FF2B5EF4-FFF2-40B4-BE49-F238E27FC236}">
                <a16:creationId xmlns:a16="http://schemas.microsoft.com/office/drawing/2014/main" id="{7F614527-8626-67A3-6C04-FDCEFE41F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16536" y="2824376"/>
            <a:ext cx="450058" cy="450058"/>
          </a:xfrm>
          <a:prstGeom prst="rect">
            <a:avLst/>
          </a:prstGeom>
        </p:spPr>
      </p:pic>
      <p:pic>
        <p:nvPicPr>
          <p:cNvPr id="51" name="Picture 136">
            <a:extLst>
              <a:ext uri="{FF2B5EF4-FFF2-40B4-BE49-F238E27FC236}">
                <a16:creationId xmlns:a16="http://schemas.microsoft.com/office/drawing/2014/main" id="{2A627A8E-F0A3-ECF6-D51A-E13F5EE305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31176" y="2824376"/>
            <a:ext cx="450058" cy="450058"/>
          </a:xfrm>
          <a:prstGeom prst="rect">
            <a:avLst/>
          </a:prstGeom>
        </p:spPr>
      </p:pic>
      <p:pic>
        <p:nvPicPr>
          <p:cNvPr id="52" name="Picture 137">
            <a:extLst>
              <a:ext uri="{FF2B5EF4-FFF2-40B4-BE49-F238E27FC236}">
                <a16:creationId xmlns:a16="http://schemas.microsoft.com/office/drawing/2014/main" id="{B028B109-EC20-6241-8A36-86E7314B63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45816" y="2824376"/>
            <a:ext cx="450058" cy="450058"/>
          </a:xfrm>
          <a:prstGeom prst="rect">
            <a:avLst/>
          </a:prstGeom>
        </p:spPr>
      </p:pic>
      <p:pic>
        <p:nvPicPr>
          <p:cNvPr id="53" name="Picture 138">
            <a:extLst>
              <a:ext uri="{FF2B5EF4-FFF2-40B4-BE49-F238E27FC236}">
                <a16:creationId xmlns:a16="http://schemas.microsoft.com/office/drawing/2014/main" id="{CD8A8BCD-AE04-2F74-9DE1-F889EB34EA2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60456" y="2824376"/>
            <a:ext cx="450058" cy="450058"/>
          </a:xfrm>
          <a:prstGeom prst="rect">
            <a:avLst/>
          </a:prstGeom>
        </p:spPr>
      </p:pic>
      <p:pic>
        <p:nvPicPr>
          <p:cNvPr id="54" name="Picture 139">
            <a:extLst>
              <a:ext uri="{FF2B5EF4-FFF2-40B4-BE49-F238E27FC236}">
                <a16:creationId xmlns:a16="http://schemas.microsoft.com/office/drawing/2014/main" id="{44E3405C-EFDB-AAD3-7B74-732CF12A92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75096" y="2824376"/>
            <a:ext cx="450058" cy="450058"/>
          </a:xfrm>
          <a:prstGeom prst="rect">
            <a:avLst/>
          </a:prstGeom>
        </p:spPr>
      </p:pic>
      <p:pic>
        <p:nvPicPr>
          <p:cNvPr id="55" name="Picture 140">
            <a:extLst>
              <a:ext uri="{FF2B5EF4-FFF2-40B4-BE49-F238E27FC236}">
                <a16:creationId xmlns:a16="http://schemas.microsoft.com/office/drawing/2014/main" id="{AF97B4C1-C7FB-EB4F-573C-CC765A56441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89736" y="2824376"/>
            <a:ext cx="450058" cy="450058"/>
          </a:xfrm>
          <a:prstGeom prst="rect">
            <a:avLst/>
          </a:prstGeom>
        </p:spPr>
      </p:pic>
      <p:pic>
        <p:nvPicPr>
          <p:cNvPr id="56" name="Picture 141">
            <a:extLst>
              <a:ext uri="{FF2B5EF4-FFF2-40B4-BE49-F238E27FC236}">
                <a16:creationId xmlns:a16="http://schemas.microsoft.com/office/drawing/2014/main" id="{5B48AC68-CEAA-5D87-3A15-31ABC8852DE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04376" y="2824376"/>
            <a:ext cx="450058" cy="450058"/>
          </a:xfrm>
          <a:prstGeom prst="rect">
            <a:avLst/>
          </a:prstGeom>
        </p:spPr>
      </p:pic>
      <p:pic>
        <p:nvPicPr>
          <p:cNvPr id="57" name="Picture 142">
            <a:extLst>
              <a:ext uri="{FF2B5EF4-FFF2-40B4-BE49-F238E27FC236}">
                <a16:creationId xmlns:a16="http://schemas.microsoft.com/office/drawing/2014/main" id="{B63BEDE3-572F-3771-4A51-D3163BBE1F6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19016" y="2824376"/>
            <a:ext cx="450058" cy="450058"/>
          </a:xfrm>
          <a:prstGeom prst="rect">
            <a:avLst/>
          </a:prstGeom>
        </p:spPr>
      </p:pic>
      <p:pic>
        <p:nvPicPr>
          <p:cNvPr id="58" name="Picture 143">
            <a:extLst>
              <a:ext uri="{FF2B5EF4-FFF2-40B4-BE49-F238E27FC236}">
                <a16:creationId xmlns:a16="http://schemas.microsoft.com/office/drawing/2014/main" id="{23D6AE61-75AE-A46E-E4E3-4F69BFF4657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33652" y="2824376"/>
            <a:ext cx="450058" cy="450058"/>
          </a:xfrm>
          <a:prstGeom prst="rect">
            <a:avLst/>
          </a:prstGeom>
        </p:spPr>
      </p:pic>
      <p:pic>
        <p:nvPicPr>
          <p:cNvPr id="59" name="Picture 168">
            <a:extLst>
              <a:ext uri="{FF2B5EF4-FFF2-40B4-BE49-F238E27FC236}">
                <a16:creationId xmlns:a16="http://schemas.microsoft.com/office/drawing/2014/main" id="{B38E61D4-CE0C-8E06-8436-142DC16F60C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1896" y="4095272"/>
            <a:ext cx="456356" cy="456356"/>
          </a:xfrm>
          <a:prstGeom prst="rect">
            <a:avLst/>
          </a:prstGeom>
        </p:spPr>
      </p:pic>
      <p:pic>
        <p:nvPicPr>
          <p:cNvPr id="60" name="Picture 169">
            <a:extLst>
              <a:ext uri="{FF2B5EF4-FFF2-40B4-BE49-F238E27FC236}">
                <a16:creationId xmlns:a16="http://schemas.microsoft.com/office/drawing/2014/main" id="{2ABA3CD4-27FB-0DB3-A914-8B0852EE479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15836" y="4095272"/>
            <a:ext cx="456356" cy="456356"/>
          </a:xfrm>
          <a:prstGeom prst="rect">
            <a:avLst/>
          </a:prstGeom>
        </p:spPr>
      </p:pic>
      <p:pic>
        <p:nvPicPr>
          <p:cNvPr id="61" name="Picture 170">
            <a:extLst>
              <a:ext uri="{FF2B5EF4-FFF2-40B4-BE49-F238E27FC236}">
                <a16:creationId xmlns:a16="http://schemas.microsoft.com/office/drawing/2014/main" id="{D51D204E-D1E6-B001-0677-EDA11D60E58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929776" y="4095272"/>
            <a:ext cx="456356" cy="456356"/>
          </a:xfrm>
          <a:prstGeom prst="rect">
            <a:avLst/>
          </a:prstGeom>
        </p:spPr>
      </p:pic>
      <p:pic>
        <p:nvPicPr>
          <p:cNvPr id="62" name="Picture 171">
            <a:extLst>
              <a:ext uri="{FF2B5EF4-FFF2-40B4-BE49-F238E27FC236}">
                <a16:creationId xmlns:a16="http://schemas.microsoft.com/office/drawing/2014/main" id="{6736C022-E7FE-60B2-4B64-FA33992C989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043716" y="4095272"/>
            <a:ext cx="456356" cy="456356"/>
          </a:xfrm>
          <a:prstGeom prst="rect">
            <a:avLst/>
          </a:prstGeom>
        </p:spPr>
      </p:pic>
      <p:pic>
        <p:nvPicPr>
          <p:cNvPr id="63" name="Picture 172">
            <a:extLst>
              <a:ext uri="{FF2B5EF4-FFF2-40B4-BE49-F238E27FC236}">
                <a16:creationId xmlns:a16="http://schemas.microsoft.com/office/drawing/2014/main" id="{4166B971-BD8D-E91F-476F-B7C916A5939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157656" y="4095272"/>
            <a:ext cx="456356" cy="456356"/>
          </a:xfrm>
          <a:prstGeom prst="rect">
            <a:avLst/>
          </a:prstGeom>
        </p:spPr>
      </p:pic>
      <p:pic>
        <p:nvPicPr>
          <p:cNvPr id="64" name="Picture 173">
            <a:extLst>
              <a:ext uri="{FF2B5EF4-FFF2-40B4-BE49-F238E27FC236}">
                <a16:creationId xmlns:a16="http://schemas.microsoft.com/office/drawing/2014/main" id="{BC2ABACC-C33D-CCCF-9B56-52E459B1EFF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271596" y="4095272"/>
            <a:ext cx="456356" cy="456356"/>
          </a:xfrm>
          <a:prstGeom prst="rect">
            <a:avLst/>
          </a:prstGeom>
        </p:spPr>
      </p:pic>
      <p:pic>
        <p:nvPicPr>
          <p:cNvPr id="65" name="Picture 174">
            <a:extLst>
              <a:ext uri="{FF2B5EF4-FFF2-40B4-BE49-F238E27FC236}">
                <a16:creationId xmlns:a16="http://schemas.microsoft.com/office/drawing/2014/main" id="{E226948F-C9AE-0336-D9D6-E047DB4E307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385536" y="4095272"/>
            <a:ext cx="456356" cy="456356"/>
          </a:xfrm>
          <a:prstGeom prst="rect">
            <a:avLst/>
          </a:prstGeom>
        </p:spPr>
      </p:pic>
      <p:pic>
        <p:nvPicPr>
          <p:cNvPr id="66" name="Picture 175">
            <a:extLst>
              <a:ext uri="{FF2B5EF4-FFF2-40B4-BE49-F238E27FC236}">
                <a16:creationId xmlns:a16="http://schemas.microsoft.com/office/drawing/2014/main" id="{5663DAAD-8144-8A92-FFF2-866CED65F92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499476" y="4095272"/>
            <a:ext cx="456356" cy="456356"/>
          </a:xfrm>
          <a:prstGeom prst="rect">
            <a:avLst/>
          </a:prstGeom>
        </p:spPr>
      </p:pic>
      <p:pic>
        <p:nvPicPr>
          <p:cNvPr id="67" name="Picture 176">
            <a:extLst>
              <a:ext uri="{FF2B5EF4-FFF2-40B4-BE49-F238E27FC236}">
                <a16:creationId xmlns:a16="http://schemas.microsoft.com/office/drawing/2014/main" id="{ACA26C4A-2624-D442-49D1-912118F737F6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613416" y="4095272"/>
            <a:ext cx="456356" cy="456356"/>
          </a:xfrm>
          <a:prstGeom prst="rect">
            <a:avLst/>
          </a:prstGeom>
        </p:spPr>
      </p:pic>
      <p:pic>
        <p:nvPicPr>
          <p:cNvPr id="68" name="Picture 177">
            <a:extLst>
              <a:ext uri="{FF2B5EF4-FFF2-40B4-BE49-F238E27FC236}">
                <a16:creationId xmlns:a16="http://schemas.microsoft.com/office/drawing/2014/main" id="{D8134FC4-AD29-D25C-3D9A-2766B0CC6A2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727354" y="4095272"/>
            <a:ext cx="456356" cy="456356"/>
          </a:xfrm>
          <a:prstGeom prst="rect">
            <a:avLst/>
          </a:prstGeom>
        </p:spPr>
      </p:pic>
      <p:pic>
        <p:nvPicPr>
          <p:cNvPr id="69" name="Picture 192">
            <a:extLst>
              <a:ext uri="{FF2B5EF4-FFF2-40B4-BE49-F238E27FC236}">
                <a16:creationId xmlns:a16="http://schemas.microsoft.com/office/drawing/2014/main" id="{EA3FD0F4-B1E6-AF90-8DF1-34170E490A67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02812" y="5364246"/>
            <a:ext cx="456357" cy="456357"/>
          </a:xfrm>
          <a:prstGeom prst="rect">
            <a:avLst/>
          </a:prstGeom>
        </p:spPr>
      </p:pic>
      <p:pic>
        <p:nvPicPr>
          <p:cNvPr id="70" name="Picture 193">
            <a:extLst>
              <a:ext uri="{FF2B5EF4-FFF2-40B4-BE49-F238E27FC236}">
                <a16:creationId xmlns:a16="http://schemas.microsoft.com/office/drawing/2014/main" id="{98E243B8-2567-97C4-1F79-2F8DF56114A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818652" y="5364246"/>
            <a:ext cx="456357" cy="456357"/>
          </a:xfrm>
          <a:prstGeom prst="rect">
            <a:avLst/>
          </a:prstGeom>
        </p:spPr>
      </p:pic>
      <p:pic>
        <p:nvPicPr>
          <p:cNvPr id="71" name="Picture 194">
            <a:extLst>
              <a:ext uri="{FF2B5EF4-FFF2-40B4-BE49-F238E27FC236}">
                <a16:creationId xmlns:a16="http://schemas.microsoft.com/office/drawing/2014/main" id="{67220E80-F566-F167-D7A2-A4508A00B59C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934492" y="5364246"/>
            <a:ext cx="456357" cy="456357"/>
          </a:xfrm>
          <a:prstGeom prst="rect">
            <a:avLst/>
          </a:prstGeom>
        </p:spPr>
      </p:pic>
      <p:pic>
        <p:nvPicPr>
          <p:cNvPr id="72" name="Picture 195">
            <a:extLst>
              <a:ext uri="{FF2B5EF4-FFF2-40B4-BE49-F238E27FC236}">
                <a16:creationId xmlns:a16="http://schemas.microsoft.com/office/drawing/2014/main" id="{13014AAB-1693-305E-E2E8-00F2C33DE7B0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050332" y="5364246"/>
            <a:ext cx="456357" cy="456357"/>
          </a:xfrm>
          <a:prstGeom prst="rect">
            <a:avLst/>
          </a:prstGeom>
        </p:spPr>
      </p:pic>
      <p:pic>
        <p:nvPicPr>
          <p:cNvPr id="73" name="Picture 196">
            <a:extLst>
              <a:ext uri="{FF2B5EF4-FFF2-40B4-BE49-F238E27FC236}">
                <a16:creationId xmlns:a16="http://schemas.microsoft.com/office/drawing/2014/main" id="{62B167ED-46DB-B2CB-9FA0-D0AC862131C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166172" y="5364246"/>
            <a:ext cx="456357" cy="456357"/>
          </a:xfrm>
          <a:prstGeom prst="rect">
            <a:avLst/>
          </a:prstGeom>
        </p:spPr>
      </p:pic>
      <p:pic>
        <p:nvPicPr>
          <p:cNvPr id="74" name="Picture 197">
            <a:extLst>
              <a:ext uri="{FF2B5EF4-FFF2-40B4-BE49-F238E27FC236}">
                <a16:creationId xmlns:a16="http://schemas.microsoft.com/office/drawing/2014/main" id="{F22C8D9E-35B3-9EC5-DD02-9547E697E3AA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6282013" y="5364246"/>
            <a:ext cx="456357" cy="45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50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D1205B7-B52D-DBC9-930F-00A87540DC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User guide</a:t>
            </a:r>
          </a:p>
        </p:txBody>
      </p:sp>
      <p:sp>
        <p:nvSpPr>
          <p:cNvPr id="46" name="Espace réservé du texte 45">
            <a:extLst>
              <a:ext uri="{FF2B5EF4-FFF2-40B4-BE49-F238E27FC236}">
                <a16:creationId xmlns:a16="http://schemas.microsoft.com/office/drawing/2014/main" id="{C6B324CE-665F-FD40-98FE-A9C254DD37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887" y="4043888"/>
            <a:ext cx="3023321" cy="375785"/>
          </a:xfrm>
        </p:spPr>
        <p:txBody>
          <a:bodyPr/>
          <a:lstStyle/>
          <a:p>
            <a:r>
              <a:rPr lang="en-US"/>
              <a:t>To copy/paste some text in the title or subtitle or any content areas</a:t>
            </a:r>
          </a:p>
        </p:txBody>
      </p:sp>
      <p:sp>
        <p:nvSpPr>
          <p:cNvPr id="47" name="Espace réservé du texte 46">
            <a:extLst>
              <a:ext uri="{FF2B5EF4-FFF2-40B4-BE49-F238E27FC236}">
                <a16:creationId xmlns:a16="http://schemas.microsoft.com/office/drawing/2014/main" id="{D07587D0-0884-C658-832F-6C5A11B6FB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How to change the color of a shape or text</a:t>
            </a:r>
          </a:p>
        </p:txBody>
      </p:sp>
      <p:sp>
        <p:nvSpPr>
          <p:cNvPr id="48" name="Espace réservé du texte 47">
            <a:extLst>
              <a:ext uri="{FF2B5EF4-FFF2-40B4-BE49-F238E27FC236}">
                <a16:creationId xmlns:a16="http://schemas.microsoft.com/office/drawing/2014/main" id="{7259BDF0-3701-2985-183D-B91BEE3237A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How to import existing slides into your presentation</a:t>
            </a:r>
          </a:p>
        </p:txBody>
      </p:sp>
      <p:sp>
        <p:nvSpPr>
          <p:cNvPr id="50" name="Espace réservé du texte 49">
            <a:extLst>
              <a:ext uri="{FF2B5EF4-FFF2-40B4-BE49-F238E27FC236}">
                <a16:creationId xmlns:a16="http://schemas.microsoft.com/office/drawing/2014/main" id="{A5FBBC20-275B-9741-0CA1-A3E10FF285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48569" y="2999605"/>
            <a:ext cx="2458657" cy="114370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Select the shape or text you want to assign a new color to. (To select multiple objects, press Ctrl and then click the shapes.) 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On the Format or Shape Format tab, select Shape Fill (if you're coloring a shape) or Text Fill (if you're coloring text). The mouse pointer turns into an eyedropper tool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As you move your pointer around onscreen, a live preview of the color you're pointing at appears. Hover or pause on a color to see its RGB (Red Green Blue) color coordinates.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Using the eyedropper, click the color you want to match; it's immediately applied to the selected shape or object.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Espace réservé du texte 50">
            <a:extLst>
              <a:ext uri="{FF2B5EF4-FFF2-40B4-BE49-F238E27FC236}">
                <a16:creationId xmlns:a16="http://schemas.microsoft.com/office/drawing/2014/main" id="{5E094B84-076C-FC19-6CE5-15E86747804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43587" y="2999605"/>
            <a:ext cx="3072113" cy="2171556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Open the file that contains the existing slides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Click the thumbnail pane and then select the slides you want to import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Copy the slides (</a:t>
            </a:r>
            <a:r>
              <a:rPr lang="en-US" err="1">
                <a:solidFill>
                  <a:schemeClr val="tx1"/>
                </a:solidFill>
              </a:rPr>
              <a:t>ctrl+C</a:t>
            </a:r>
            <a:r>
              <a:rPr lang="en-US">
                <a:solidFill>
                  <a:schemeClr val="tx1"/>
                </a:solidFill>
              </a:rPr>
              <a:t>).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Switch to the destination presentation file, right-click the thumbnail pane, and under “Paste Options” select “Use Destination Theme”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>
                <a:solidFill>
                  <a:schemeClr val="tx1"/>
                </a:solidFill>
              </a:rPr>
              <a:t>Note: This will help avoid saving multiple templates</a:t>
            </a:r>
          </a:p>
        </p:txBody>
      </p:sp>
      <p:sp>
        <p:nvSpPr>
          <p:cNvPr id="33" name="TextBox 75">
            <a:extLst>
              <a:ext uri="{FF2B5EF4-FFF2-40B4-BE49-F238E27FC236}">
                <a16:creationId xmlns:a16="http://schemas.microsoft.com/office/drawing/2014/main" id="{582CC7C6-7C74-D9F2-D213-2C1B235B2BFF}"/>
              </a:ext>
            </a:extLst>
          </p:cNvPr>
          <p:cNvSpPr txBox="1"/>
          <p:nvPr/>
        </p:nvSpPr>
        <p:spPr>
          <a:xfrm>
            <a:off x="7596155" y="458956"/>
            <a:ext cx="281553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4" name="Picture 76">
            <a:extLst>
              <a:ext uri="{FF2B5EF4-FFF2-40B4-BE49-F238E27FC236}">
                <a16:creationId xmlns:a16="http://schemas.microsoft.com/office/drawing/2014/main" id="{017A3057-E85B-C7A7-6C5B-9152CB694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745" y="3774438"/>
            <a:ext cx="943242" cy="1396723"/>
          </a:xfrm>
          <a:prstGeom prst="rect">
            <a:avLst/>
          </a:prstGeom>
        </p:spPr>
      </p:pic>
      <p:sp>
        <p:nvSpPr>
          <p:cNvPr id="52" name="Espace réservé du texte 49">
            <a:extLst>
              <a:ext uri="{FF2B5EF4-FFF2-40B4-BE49-F238E27FC236}">
                <a16:creationId xmlns:a16="http://schemas.microsoft.com/office/drawing/2014/main" id="{31B93A7B-8E0E-C1EA-5C85-D514CED87951}"/>
              </a:ext>
            </a:extLst>
          </p:cNvPr>
          <p:cNvSpPr txBox="1">
            <a:spLocks/>
          </p:cNvSpPr>
          <p:nvPr/>
        </p:nvSpPr>
        <p:spPr>
          <a:xfrm>
            <a:off x="623888" y="4615739"/>
            <a:ext cx="2458657" cy="1143703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1C23"/>
              </a:buClr>
              <a:buSzPct val="100000"/>
              <a:buFont typeface="Arial" panose="020B0604020202020204" pitchFamily="34" charset="0"/>
              <a:buChar char="•"/>
              <a:tabLst/>
              <a:defRPr sz="1000" b="0" i="0" kern="1200">
                <a:solidFill>
                  <a:srgbClr val="999999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Copy the text from the source file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On the destination slide, right-click for paste options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Choose “Keep text only”</a:t>
            </a:r>
          </a:p>
        </p:txBody>
      </p:sp>
      <p:sp>
        <p:nvSpPr>
          <p:cNvPr id="2" name="Espace réservé du texte 45">
            <a:extLst>
              <a:ext uri="{FF2B5EF4-FFF2-40B4-BE49-F238E27FC236}">
                <a16:creationId xmlns:a16="http://schemas.microsoft.com/office/drawing/2014/main" id="{B6759A0D-323B-C876-D594-FA89388B2859}"/>
              </a:ext>
            </a:extLst>
          </p:cNvPr>
          <p:cNvSpPr txBox="1">
            <a:spLocks/>
          </p:cNvSpPr>
          <p:nvPr/>
        </p:nvSpPr>
        <p:spPr>
          <a:xfrm>
            <a:off x="634952" y="2240899"/>
            <a:ext cx="2890842" cy="37578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kern="1200">
                <a:solidFill>
                  <a:srgbClr val="00C1FF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When you want…</a:t>
            </a:r>
          </a:p>
          <a:p>
            <a:endParaRPr lang="en-US"/>
          </a:p>
          <a:p>
            <a:r>
              <a:rPr lang="en-US"/>
              <a:t>To change the slide layout</a:t>
            </a:r>
          </a:p>
        </p:txBody>
      </p:sp>
      <p:sp>
        <p:nvSpPr>
          <p:cNvPr id="3" name="Espace réservé du texte 49">
            <a:extLst>
              <a:ext uri="{FF2B5EF4-FFF2-40B4-BE49-F238E27FC236}">
                <a16:creationId xmlns:a16="http://schemas.microsoft.com/office/drawing/2014/main" id="{F6F32264-F092-7E12-6F26-4C4067637AC2}"/>
              </a:ext>
            </a:extLst>
          </p:cNvPr>
          <p:cNvSpPr txBox="1">
            <a:spLocks/>
          </p:cNvSpPr>
          <p:nvPr/>
        </p:nvSpPr>
        <p:spPr>
          <a:xfrm>
            <a:off x="634952" y="2999605"/>
            <a:ext cx="2879778" cy="1143703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1C23"/>
              </a:buClr>
              <a:buSzPct val="100000"/>
              <a:buFont typeface="Arial" panose="020B0604020202020204" pitchFamily="34" charset="0"/>
              <a:buChar char="•"/>
              <a:tabLst/>
              <a:defRPr sz="1000" b="0" i="0" kern="1200">
                <a:solidFill>
                  <a:srgbClr val="999999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Right-click a slide in the Thumbnails pane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Select “Slide Layout” option from the menu. A side window will expand, and you will be able to select the most appropriate theme and slide layout.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15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1915BA-1732-F2D9-1DBA-955EC9366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6963" y="3840163"/>
            <a:ext cx="7437437" cy="1323439"/>
          </a:xfrm>
        </p:spPr>
        <p:txBody>
          <a:bodyPr/>
          <a:lstStyle/>
          <a:p>
            <a:r>
              <a:rPr lang="en-US" dirty="0"/>
              <a:t>Presenter</a:t>
            </a:r>
          </a:p>
          <a:p>
            <a:r>
              <a:rPr lang="en-US" sz="2000" dirty="0"/>
              <a:t>Title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E0F8E3-37DF-4E19-B20A-C9D566CFB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015" y="2194560"/>
            <a:ext cx="7561385" cy="662782"/>
          </a:xfrm>
        </p:spPr>
        <p:txBody>
          <a:bodyPr/>
          <a:lstStyle/>
          <a:p>
            <a:r>
              <a:rPr lang="en-US" dirty="0"/>
              <a:t>Explore new frontiers in digital energy and a sustainable future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27D10A-13E4-4173-B2C1-3D864F67095B}"/>
              </a:ext>
            </a:extLst>
          </p:cNvPr>
          <p:cNvCxnSpPr/>
          <p:nvPr/>
        </p:nvCxnSpPr>
        <p:spPr>
          <a:xfrm>
            <a:off x="1096963" y="3496264"/>
            <a:ext cx="493776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6C814D8-0CB6-B019-26ED-5650852A4940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65566" r="24015" b="632"/>
          <a:stretch/>
        </p:blipFill>
        <p:spPr>
          <a:xfrm>
            <a:off x="12085156" y="-14042"/>
            <a:ext cx="129396" cy="687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12423E-DB08-E346-3249-173A04049B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62619" y="695203"/>
            <a:ext cx="3776753" cy="76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5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E0F8E3-37DF-4E19-B20A-C9D566CFB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194559"/>
            <a:ext cx="7437120" cy="1005841"/>
          </a:xfrm>
        </p:spPr>
        <p:txBody>
          <a:bodyPr/>
          <a:lstStyle/>
          <a:p>
            <a:r>
              <a:rPr lang="en-US" sz="3200" dirty="0"/>
              <a:t>Explore new frontiers in digital energy and a sustainable future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1915BA-1732-F2D9-1DBA-955EC9366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3840480"/>
            <a:ext cx="7437120" cy="1323439"/>
          </a:xfrm>
        </p:spPr>
        <p:txBody>
          <a:bodyPr/>
          <a:lstStyle/>
          <a:p>
            <a:r>
              <a:rPr lang="en-US" dirty="0"/>
              <a:t>Presenter</a:t>
            </a:r>
          </a:p>
          <a:p>
            <a:r>
              <a:rPr lang="en-US" sz="2000" dirty="0"/>
              <a:t>Title</a:t>
            </a:r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27D10A-13E4-4173-B2C1-3D864F67095B}"/>
              </a:ext>
            </a:extLst>
          </p:cNvPr>
          <p:cNvCxnSpPr/>
          <p:nvPr/>
        </p:nvCxnSpPr>
        <p:spPr>
          <a:xfrm>
            <a:off x="1096963" y="3496264"/>
            <a:ext cx="493776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6C814D8-0CB6-B019-26ED-5650852A4940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65566" r="24015" b="632"/>
          <a:stretch/>
        </p:blipFill>
        <p:spPr>
          <a:xfrm>
            <a:off x="12085156" y="-14042"/>
            <a:ext cx="129396" cy="6876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FF2A2E-3AA4-D1E9-6744-731D508627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62619" y="695203"/>
            <a:ext cx="3776753" cy="76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0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D9AB6BC-F61F-BFAC-C385-FA64FC3342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8153" y="2609255"/>
            <a:ext cx="4961271" cy="1816608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D628C1C-BEE2-1810-0B60-F9BFC434DE7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528620" y="2413001"/>
            <a:ext cx="5231464" cy="307626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/>
              <a:t>Customer challenges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/>
              <a:t>Available solutions and their limitations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/>
              <a:t>ETAP Value prop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/>
              <a:t>Detailed features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/>
              <a:t>Tangible Key customer benefits</a:t>
            </a:r>
          </a:p>
        </p:txBody>
      </p:sp>
    </p:spTree>
    <p:extLst>
      <p:ext uri="{BB962C8B-B14F-4D97-AF65-F5344CB8AC3E}">
        <p14:creationId xmlns:p14="http://schemas.microsoft.com/office/powerpoint/2010/main" val="350873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24EE2D5-E967-F8C3-601B-7A8448D8A9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E1C0D53-73DE-CBE0-225B-66F611E4CF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12157"/>
      </p:ext>
    </p:extLst>
  </p:cSld>
  <p:clrMapOvr>
    <a:masterClrMapping/>
  </p:clrMapOvr>
  <p:transition spd="slow">
    <p:cover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82B66E-7437-3AC9-8952-C723B0890D6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C09E07-EF2C-C931-1AF1-781580E6DA5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FC0BE86-23DD-1526-39AB-E6E7A93B3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B2E6513-2862-9F3E-8977-33FFC13F00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334514BC-80A3-AA0E-C66E-8625390B66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03BAF577-F61C-19F6-CCCA-E6176D9CF3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2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8F1C1BD-F936-9472-2CF7-0EAA8B7BE4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Table example</a:t>
            </a:r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8201446C-6B6D-8625-9E9D-90A093AB9E49}"/>
              </a:ext>
            </a:extLst>
          </p:cNvPr>
          <p:cNvGraphicFramePr>
            <a:graphicFrameLocks noGrp="1"/>
          </p:cNvGraphicFramePr>
          <p:nvPr/>
        </p:nvGraphicFramePr>
        <p:xfrm>
          <a:off x="752475" y="1695451"/>
          <a:ext cx="8367716" cy="3988353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098718">
                  <a:extLst>
                    <a:ext uri="{9D8B030D-6E8A-4147-A177-3AD203B41FA5}">
                      <a16:colId xmlns:a16="http://schemas.microsoft.com/office/drawing/2014/main" val="3453352448"/>
                    </a:ext>
                  </a:extLst>
                </a:gridCol>
                <a:gridCol w="2089666">
                  <a:extLst>
                    <a:ext uri="{9D8B030D-6E8A-4147-A177-3AD203B41FA5}">
                      <a16:colId xmlns:a16="http://schemas.microsoft.com/office/drawing/2014/main" val="2687134340"/>
                    </a:ext>
                  </a:extLst>
                </a:gridCol>
                <a:gridCol w="2089666">
                  <a:extLst>
                    <a:ext uri="{9D8B030D-6E8A-4147-A177-3AD203B41FA5}">
                      <a16:colId xmlns:a16="http://schemas.microsoft.com/office/drawing/2014/main" val="1762223077"/>
                    </a:ext>
                  </a:extLst>
                </a:gridCol>
                <a:gridCol w="2089666">
                  <a:extLst>
                    <a:ext uri="{9D8B030D-6E8A-4147-A177-3AD203B41FA5}">
                      <a16:colId xmlns:a16="http://schemas.microsoft.com/office/drawing/2014/main" val="1305926547"/>
                    </a:ext>
                  </a:extLst>
                </a:gridCol>
              </a:tblGrid>
              <a:tr h="673203">
                <a:tc>
                  <a:txBody>
                    <a:bodyPr/>
                    <a:lstStyle/>
                    <a:p>
                      <a:r>
                        <a:rPr lang="en-US" sz="1400" b="0">
                          <a:solidFill>
                            <a:srgbClr val="00C1FF"/>
                          </a:solidFill>
                          <a:latin typeface="+mn-lt"/>
                        </a:rPr>
                        <a:t>Column Header</a:t>
                      </a:r>
                    </a:p>
                  </a:txBody>
                  <a:tcPr marT="180000" marB="18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0C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rgbClr val="00C1FF"/>
                          </a:solidFill>
                          <a:latin typeface="+mn-lt"/>
                        </a:rPr>
                        <a:t>Column Header</a:t>
                      </a:r>
                    </a:p>
                  </a:txBody>
                  <a:tcPr marT="180000" marB="18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0C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rgbClr val="00C1FF"/>
                          </a:solidFill>
                          <a:latin typeface="+mn-lt"/>
                        </a:rPr>
                        <a:t>Column Header</a:t>
                      </a:r>
                    </a:p>
                  </a:txBody>
                  <a:tcPr marT="180000" marB="18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0C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rgbClr val="00C1FF"/>
                          </a:solidFill>
                          <a:latin typeface="+mn-lt"/>
                        </a:rPr>
                        <a:t>Column Header</a:t>
                      </a:r>
                    </a:p>
                  </a:txBody>
                  <a:tcPr marT="180000" marB="18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0C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0060102"/>
                  </a:ext>
                </a:extLst>
              </a:tr>
              <a:tr h="11050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C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C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C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C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7563061"/>
                  </a:ext>
                </a:extLst>
              </a:tr>
              <a:tr h="11050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2275891"/>
                  </a:ext>
                </a:extLst>
              </a:tr>
              <a:tr h="11050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5601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9865192"/>
      </p:ext>
    </p:extLst>
  </p:cSld>
  <p:clrMapOvr>
    <a:masterClrMapping/>
  </p:clrMapOvr>
</p:sld>
</file>

<file path=ppt/theme/theme1.xml><?xml version="1.0" encoding="utf-8"?>
<a:theme xmlns:a="http://schemas.openxmlformats.org/drawingml/2006/main" name="ETAP_Dark_Red pattern">
  <a:themeElements>
    <a:clrScheme name="ETAP">
      <a:dk1>
        <a:srgbClr val="000000"/>
      </a:dk1>
      <a:lt1>
        <a:sysClr val="window" lastClr="FFFFFF"/>
      </a:lt1>
      <a:dk2>
        <a:srgbClr val="3C3C3C"/>
      </a:dk2>
      <a:lt2>
        <a:srgbClr val="969696"/>
      </a:lt2>
      <a:accent1>
        <a:srgbClr val="ED1C24"/>
      </a:accent1>
      <a:accent2>
        <a:srgbClr val="00C1FF"/>
      </a:accent2>
      <a:accent3>
        <a:srgbClr val="7126FF"/>
      </a:accent3>
      <a:accent4>
        <a:srgbClr val="FF7798"/>
      </a:accent4>
      <a:accent5>
        <a:srgbClr val="A5A5A5"/>
      </a:accent5>
      <a:accent6>
        <a:srgbClr val="F2F2F2"/>
      </a:accent6>
      <a:hlink>
        <a:srgbClr val="C00000"/>
      </a:hlink>
      <a:folHlink>
        <a:srgbClr val="B3E1F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0" marR="0" indent="0" algn="l" defTabSz="914400" rtl="0" eaLnBrk="1" fontAlgn="auto" latinLnBrk="0" hangingPunct="1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4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A3680 Schneider Electric_ETAP_PPT Template_V6.potx" id="{A4F79F6B-5CB8-48BC-B170-F94DDA1CAAE1}" vid="{4005B634-3FEC-4DB2-91D1-2856C170EED9}"/>
    </a:ext>
  </a:extLst>
</a:theme>
</file>

<file path=ppt/theme/theme2.xml><?xml version="1.0" encoding="utf-8"?>
<a:theme xmlns:a="http://schemas.openxmlformats.org/drawingml/2006/main" name="ETAP_Dark">
  <a:themeElements>
    <a:clrScheme name="ETAP">
      <a:dk1>
        <a:srgbClr val="000000"/>
      </a:dk1>
      <a:lt1>
        <a:sysClr val="window" lastClr="FFFFFF"/>
      </a:lt1>
      <a:dk2>
        <a:srgbClr val="3C3C3C"/>
      </a:dk2>
      <a:lt2>
        <a:srgbClr val="969696"/>
      </a:lt2>
      <a:accent1>
        <a:srgbClr val="ED1C24"/>
      </a:accent1>
      <a:accent2>
        <a:srgbClr val="00C1FF"/>
      </a:accent2>
      <a:accent3>
        <a:srgbClr val="7126FF"/>
      </a:accent3>
      <a:accent4>
        <a:srgbClr val="FF7798"/>
      </a:accent4>
      <a:accent5>
        <a:srgbClr val="A5A5A5"/>
      </a:accent5>
      <a:accent6>
        <a:srgbClr val="F2F2F2"/>
      </a:accent6>
      <a:hlink>
        <a:srgbClr val="C00000"/>
      </a:hlink>
      <a:folHlink>
        <a:srgbClr val="B3E1F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3680 Schneider Electric_ETAP_PPT Template_V6.potx" id="{A4F79F6B-5CB8-48BC-B170-F94DDA1CAAE1}" vid="{E96AAAF8-394C-4B03-903B-94424DF08A10}"/>
    </a:ext>
  </a:extLst>
</a:theme>
</file>

<file path=ppt/theme/theme3.xml><?xml version="1.0" encoding="utf-8"?>
<a:theme xmlns:a="http://schemas.openxmlformats.org/drawingml/2006/main" name="ETAP_Dark">
  <a:themeElements>
    <a:clrScheme name="ETAP">
      <a:dk1>
        <a:srgbClr val="000000"/>
      </a:dk1>
      <a:lt1>
        <a:sysClr val="window" lastClr="FFFFFF"/>
      </a:lt1>
      <a:dk2>
        <a:srgbClr val="3C3C3C"/>
      </a:dk2>
      <a:lt2>
        <a:srgbClr val="969696"/>
      </a:lt2>
      <a:accent1>
        <a:srgbClr val="ED1C24"/>
      </a:accent1>
      <a:accent2>
        <a:srgbClr val="00C1FF"/>
      </a:accent2>
      <a:accent3>
        <a:srgbClr val="7126FF"/>
      </a:accent3>
      <a:accent4>
        <a:srgbClr val="FF7798"/>
      </a:accent4>
      <a:accent5>
        <a:srgbClr val="A5A5A5"/>
      </a:accent5>
      <a:accent6>
        <a:srgbClr val="F2F2F2"/>
      </a:accent6>
      <a:hlink>
        <a:srgbClr val="C00000"/>
      </a:hlink>
      <a:folHlink>
        <a:srgbClr val="B3E1F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3680 Schneider Electric_ETAP_PPT Template_V6.potx" id="{A4F79F6B-5CB8-48BC-B170-F94DDA1CAAE1}" vid="{E96AAAF8-394C-4B03-903B-94424DF08A10}"/>
    </a:ext>
  </a:extLst>
</a:theme>
</file>

<file path=ppt/theme/theme4.xml><?xml version="1.0" encoding="utf-8"?>
<a:theme xmlns:a="http://schemas.openxmlformats.org/drawingml/2006/main" name="ETAP_Dark">
  <a:themeElements>
    <a:clrScheme name="ETAP">
      <a:dk1>
        <a:srgbClr val="000000"/>
      </a:dk1>
      <a:lt1>
        <a:sysClr val="window" lastClr="FFFFFF"/>
      </a:lt1>
      <a:dk2>
        <a:srgbClr val="3C3C3C"/>
      </a:dk2>
      <a:lt2>
        <a:srgbClr val="969696"/>
      </a:lt2>
      <a:accent1>
        <a:srgbClr val="ED1C24"/>
      </a:accent1>
      <a:accent2>
        <a:srgbClr val="00C1FF"/>
      </a:accent2>
      <a:accent3>
        <a:srgbClr val="7126FF"/>
      </a:accent3>
      <a:accent4>
        <a:srgbClr val="FF7798"/>
      </a:accent4>
      <a:accent5>
        <a:srgbClr val="A5A5A5"/>
      </a:accent5>
      <a:accent6>
        <a:srgbClr val="F2F2F2"/>
      </a:accent6>
      <a:hlink>
        <a:srgbClr val="C00000"/>
      </a:hlink>
      <a:folHlink>
        <a:srgbClr val="B3E1F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3680 Schneider Electric_ETAP_PPT Template_V6.potx" id="{A4F79F6B-5CB8-48BC-B170-F94DDA1CAAE1}" vid="{E96AAAF8-394C-4B03-903B-94424DF08A1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7842749-7305-49b9-b02f-5447829251d3" xsi:nil="true"/>
    <lcf76f155ced4ddcb4097134ff3c332f xmlns="eade3013-d77f-4e63-bfd6-a93ecc8c2604">
      <Terms xmlns="http://schemas.microsoft.com/office/infopath/2007/PartnerControls"/>
    </lcf76f155ced4ddcb4097134ff3c332f>
    <_ip_UnifiedCompliancePolicyUIAction xmlns="http://schemas.microsoft.com/sharepoint/v3" xsi:nil="true"/>
    <Image xmlns="eade3013-d77f-4e63-bfd6-a93ecc8c2604" xsi:nil="true"/>
    <_ip_UnifiedCompliancePolicyProperties xmlns="http://schemas.microsoft.com/sharepoint/v3" xsi:nil="true"/>
    <_Flow_SignoffStatus xmlns="eade3013-d77f-4e63-bfd6-a93ecc8c2604" xsi:nil="true"/>
    <e9a50ca7a8d940d08f38004d27558483 xmlns="eade3013-d77f-4e63-bfd6-a93ecc8c2604">
      <Terms xmlns="http://schemas.microsoft.com/office/infopath/2007/PartnerControls"/>
    </e9a50ca7a8d940d08f38004d27558483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CCA1609099FB4DACB4DD6184A6C48E" ma:contentTypeVersion="25" ma:contentTypeDescription="Create a new document." ma:contentTypeScope="" ma:versionID="9ab3747524d331cb155de51f19873743">
  <xsd:schema xmlns:xsd="http://www.w3.org/2001/XMLSchema" xmlns:xs="http://www.w3.org/2001/XMLSchema" xmlns:p="http://schemas.microsoft.com/office/2006/metadata/properties" xmlns:ns1="http://schemas.microsoft.com/sharepoint/v3" xmlns:ns2="eade3013-d77f-4e63-bfd6-a93ecc8c2604" xmlns:ns3="e7842749-7305-49b9-b02f-5447829251d3" targetNamespace="http://schemas.microsoft.com/office/2006/metadata/properties" ma:root="true" ma:fieldsID="1bde701e98bf9c8e64bcdcfe08ed9318" ns1:_="" ns2:_="" ns3:_="">
    <xsd:import namespace="http://schemas.microsoft.com/sharepoint/v3"/>
    <xsd:import namespace="eade3013-d77f-4e63-bfd6-a93ecc8c2604"/>
    <xsd:import namespace="e7842749-7305-49b9-b02f-5447829251d3"/>
    <xsd:element name="properties">
      <xsd:complexType>
        <xsd:sequence>
          <xsd:element name="documentManagement">
            <xsd:complexType>
              <xsd:all>
                <xsd:element ref="ns2:Image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  <xsd:element ref="ns2:e9a50ca7a8d940d08f38004d27558483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e3013-d77f-4e63-bfd6-a93ecc8c2604" elementFormDefault="qualified">
    <xsd:import namespace="http://schemas.microsoft.com/office/2006/documentManagement/types"/>
    <xsd:import namespace="http://schemas.microsoft.com/office/infopath/2007/PartnerControls"/>
    <xsd:element name="Image" ma:index="2" nillable="true" ma:displayName="Image" ma:format="Thumbnail" ma:internalName="Image">
      <xsd:simpleType>
        <xsd:restriction base="dms:Unknown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hidden="true" ma:internalName="MediaServiceAutoTags" ma:readOnly="true">
      <xsd:simpleType>
        <xsd:restriction base="dms:Text"/>
      </xsd:simpleType>
    </xsd:element>
    <xsd:element name="MediaServiceOCR" ma:index="13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hidden="true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hidden="true" ma:internalName="MediaServiceKeyPoints" ma:readOnly="true">
      <xsd:simpleType>
        <xsd:restriction base="dms:Note"/>
      </xsd:simpleType>
    </xsd:element>
    <xsd:element name="MediaLengthInSeconds" ma:index="20" nillable="true" ma:displayName="Length (seconds)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6fc57d4c-d094-4e10-a8f9-4839e77cc5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_Flow_SignoffStatus" ma:index="28" nillable="true" ma:displayName="Sign-off status" ma:description="Approved&#10;Declined" ma:format="Dropdown" ma:internalName="Sign_x002d_off_x0020_status">
      <xsd:simpleType>
        <xsd:restriction base="dms:Choice">
          <xsd:enumeration value="Approved"/>
          <xsd:enumeration value="Declined"/>
          <xsd:enumeration value="Choice 3"/>
        </xsd:restriction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e9a50ca7a8d940d08f38004d27558483" ma:index="31" nillable="true" ma:taxonomy="true" ma:internalName="e9a50ca7a8d940d08f38004d27558483" ma:taxonomyFieldName="Metadata" ma:displayName="Metadata" ma:default="" ma:fieldId="{e9a50ca7-a8d9-40d0-8f38-004d27558483}" ma:taxonomyMulti="true" ma:sspId="6fc57d4c-d094-4e10-a8f9-4839e77cc5f5" ma:termSetId="c866ca65-f095-4a16-9249-028d500f770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842749-7305-49b9-b02f-5447829251d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4" nillable="true" ma:displayName="Taxonomy Catch All Column" ma:hidden="true" ma:list="{5d818853-a84e-4883-aaa1-c50aaac6e202}" ma:internalName="TaxCatchAll" ma:showField="CatchAllData" ma:web="e7842749-7305-49b9-b02f-5447829251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5DEAD4-91B9-4BFD-ACE4-6352F513B3C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A1E84F-DA80-4A30-99E1-8A8DCE2B1788}">
  <ds:schemaRefs>
    <ds:schemaRef ds:uri="e7842749-7305-49b9-b02f-5447829251d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eade3013-d77f-4e63-bfd6-a93ecc8c2604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5E22F45-FF1B-468B-9C1E-6F8097815F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ade3013-d77f-4e63-bfd6-a93ecc8c2604"/>
    <ds:schemaRef ds:uri="e7842749-7305-49b9-b02f-5447829251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681</Words>
  <Application>Microsoft Office PowerPoint</Application>
  <PresentationFormat>Widescreen</PresentationFormat>
  <Paragraphs>95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Courier New</vt:lpstr>
      <vt:lpstr>Helvetica</vt:lpstr>
      <vt:lpstr>Helvetica Neue</vt:lpstr>
      <vt:lpstr>Wingdings</vt:lpstr>
      <vt:lpstr>ETAP_Dark_Red pattern</vt:lpstr>
      <vt:lpstr>ETAP_Dark</vt:lpstr>
      <vt:lpstr>ETAP_Dark</vt:lpstr>
      <vt:lpstr>ETAP_Dark</vt:lpstr>
      <vt:lpstr>PowerPoint Presentation</vt:lpstr>
      <vt:lpstr>PowerPoint Presentation</vt:lpstr>
      <vt:lpstr>Explore new frontiers in digital energy and a sustainable future</vt:lpstr>
      <vt:lpstr>Explore new frontiers in digital energy and a sustainable future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Zoe Burgess</dc:creator>
  <cp:lastModifiedBy>James Shollin</cp:lastModifiedBy>
  <cp:revision>5</cp:revision>
  <dcterms:created xsi:type="dcterms:W3CDTF">2023-07-11T14:15:41Z</dcterms:created>
  <dcterms:modified xsi:type="dcterms:W3CDTF">2024-08-13T16:46:57Z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3f93e5f-d3c2-49a7-ba94-15405423c204_Enabled">
    <vt:lpwstr>true</vt:lpwstr>
  </property>
  <property fmtid="{D5CDD505-2E9C-101B-9397-08002B2CF9AE}" pid="3" name="MSIP_Label_23f93e5f-d3c2-49a7-ba94-15405423c204_SetDate">
    <vt:lpwstr>2023-11-14T10:05:59Z</vt:lpwstr>
  </property>
  <property fmtid="{D5CDD505-2E9C-101B-9397-08002B2CF9AE}" pid="4" name="MSIP_Label_23f93e5f-d3c2-49a7-ba94-15405423c204_Method">
    <vt:lpwstr>Standard</vt:lpwstr>
  </property>
  <property fmtid="{D5CDD505-2E9C-101B-9397-08002B2CF9AE}" pid="5" name="MSIP_Label_23f93e5f-d3c2-49a7-ba94-15405423c204_Name">
    <vt:lpwstr>SE Internal</vt:lpwstr>
  </property>
  <property fmtid="{D5CDD505-2E9C-101B-9397-08002B2CF9AE}" pid="6" name="MSIP_Label_23f93e5f-d3c2-49a7-ba94-15405423c204_SiteId">
    <vt:lpwstr>6e51e1ad-c54b-4b39-b598-0ffe9ae68fef</vt:lpwstr>
  </property>
  <property fmtid="{D5CDD505-2E9C-101B-9397-08002B2CF9AE}" pid="7" name="MSIP_Label_23f93e5f-d3c2-49a7-ba94-15405423c204_ActionId">
    <vt:lpwstr>ff4afed2-8f60-4394-9182-f485f0f22cda</vt:lpwstr>
  </property>
  <property fmtid="{D5CDD505-2E9C-101B-9397-08002B2CF9AE}" pid="8" name="MSIP_Label_23f93e5f-d3c2-49a7-ba94-15405423c204_ContentBits">
    <vt:lpwstr>2</vt:lpwstr>
  </property>
  <property fmtid="{D5CDD505-2E9C-101B-9397-08002B2CF9AE}" pid="9" name="ContentTypeId">
    <vt:lpwstr>0x01010079CCA1609099FB4DACB4DD6184A6C48E</vt:lpwstr>
  </property>
  <property fmtid="{D5CDD505-2E9C-101B-9397-08002B2CF9AE}" pid="10" name="MediaServiceImageTags">
    <vt:lpwstr/>
  </property>
  <property fmtid="{D5CDD505-2E9C-101B-9397-08002B2CF9AE}" pid="11" name="Metadata">
    <vt:lpwstr/>
  </property>
</Properties>
</file>